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0" r:id="rId5"/>
    <p:sldId id="261" r:id="rId6"/>
    <p:sldId id="258" r:id="rId7"/>
    <p:sldId id="264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s/istorija/JUnyj-geroj-antifashist/0013-013-Zina-Portnova-geroj-Sovetskogo-Sojuz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22-91.ru/upload/images/places/47/cd/df427eafcfa7d5e773968e22cbfc132968538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500042"/>
            <a:ext cx="4057651" cy="5715000"/>
          </a:xfrm>
          <a:prstGeom prst="rect">
            <a:avLst/>
          </a:prstGeom>
          <a:noFill/>
        </p:spPr>
      </p:pic>
      <p:sp>
        <p:nvSpPr>
          <p:cNvPr id="14" name="Текст 13"/>
          <p:cNvSpPr>
            <a:spLocks noGrp="1"/>
          </p:cNvSpPr>
          <p:nvPr>
            <p:ph type="body" sz="half" idx="4294967295"/>
          </p:nvPr>
        </p:nvSpPr>
        <p:spPr>
          <a:xfrm>
            <a:off x="0" y="642938"/>
            <a:ext cx="4286250" cy="5483225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Зина Портнова родилась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  20 февраля 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  1926 года 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в Ленинграде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cs424123.vk.me/v424123594/5f37/rM3EKFB2l2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3" y="1142984"/>
            <a:ext cx="3981451" cy="3971925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4786314" y="428625"/>
            <a:ext cx="4000528" cy="5697538"/>
          </a:xfrm>
        </p:spPr>
        <p:txBody>
          <a:bodyPr/>
          <a:lstStyle/>
          <a:p>
            <a:endParaRPr lang="ru-RU" b="1" i="1" dirty="0" smtClean="0">
              <a:solidFill>
                <a:srgbClr val="C00000"/>
              </a:solidFill>
            </a:endParaRPr>
          </a:p>
          <a:p>
            <a:endParaRPr lang="ru-RU" b="1" i="1" dirty="0" smtClean="0">
              <a:solidFill>
                <a:srgbClr val="C00000"/>
              </a:solidFill>
            </a:endParaRPr>
          </a:p>
          <a:p>
            <a:r>
              <a:rPr lang="ru-RU" sz="4000" b="1" i="1" dirty="0" smtClean="0">
                <a:solidFill>
                  <a:srgbClr val="C00000"/>
                </a:solidFill>
              </a:rPr>
              <a:t>С 1942 года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C00000"/>
                </a:solidFill>
              </a:rPr>
              <a:t>    </a:t>
            </a:r>
            <a:r>
              <a:rPr lang="ru-RU" sz="4000" b="1" i="1" dirty="0" smtClean="0">
                <a:solidFill>
                  <a:srgbClr val="C00000"/>
                </a:solidFill>
              </a:rPr>
              <a:t>З</a:t>
            </a:r>
            <a:r>
              <a:rPr lang="ru-RU" sz="4000" b="1" i="1" dirty="0" smtClean="0">
                <a:solidFill>
                  <a:srgbClr val="C00000"/>
                </a:solidFill>
              </a:rPr>
              <a:t>ина Портнова – член </a:t>
            </a:r>
            <a:r>
              <a:rPr lang="ru-RU" sz="4000" b="1" i="1" dirty="0" err="1" smtClean="0">
                <a:solidFill>
                  <a:srgbClr val="C00000"/>
                </a:solidFill>
              </a:rPr>
              <a:t>Обольской</a:t>
            </a:r>
            <a:r>
              <a:rPr lang="ru-RU" sz="4000" b="1" i="1" dirty="0" smtClean="0">
                <a:solidFill>
                  <a:srgbClr val="C00000"/>
                </a:solidFill>
              </a:rPr>
              <a:t> подпольной организации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fs203.jpe.ru/df3c/3291985_f02468d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428604"/>
            <a:ext cx="4400561" cy="5929354"/>
          </a:xfrm>
          <a:prstGeom prst="rect">
            <a:avLst/>
          </a:prstGeom>
          <a:noFill/>
        </p:spPr>
      </p:pic>
      <p:sp>
        <p:nvSpPr>
          <p:cNvPr id="5" name="Текст 4"/>
          <p:cNvSpPr>
            <a:spLocks noGrp="1"/>
          </p:cNvSpPr>
          <p:nvPr>
            <p:ph type="body" sz="half" idx="4294967295"/>
          </p:nvPr>
        </p:nvSpPr>
        <p:spPr>
          <a:xfrm>
            <a:off x="214282" y="1435100"/>
            <a:ext cx="3929090" cy="4691063"/>
          </a:xfrm>
        </p:spPr>
        <p:txBody>
          <a:bodyPr/>
          <a:lstStyle/>
          <a:p>
            <a:endParaRPr lang="ru-RU" dirty="0" smtClean="0"/>
          </a:p>
          <a:p>
            <a:r>
              <a:rPr lang="ru-RU" sz="4000" b="1" i="1" dirty="0" smtClean="0">
                <a:solidFill>
                  <a:srgbClr val="C00000"/>
                </a:solidFill>
              </a:rPr>
              <a:t>С августа 1943 года </a:t>
            </a:r>
            <a:r>
              <a:rPr lang="ru-RU" sz="3600" b="1" i="1" dirty="0" smtClean="0">
                <a:solidFill>
                  <a:srgbClr val="C00000"/>
                </a:solidFill>
              </a:rPr>
              <a:t>– разведчик партизанского отряда им. Ворошилова в Белоруссии</a:t>
            </a:r>
            <a:endParaRPr lang="ru-RU" sz="3600" b="1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pionery-geroi.ucoz.ru/411c6529adb9715f64352cc5f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7" y="928670"/>
            <a:ext cx="4500594" cy="4410076"/>
          </a:xfrm>
          <a:prstGeom prst="rect">
            <a:avLst/>
          </a:prstGeom>
          <a:noFill/>
        </p:spPr>
      </p:pic>
      <p:sp>
        <p:nvSpPr>
          <p:cNvPr id="5" name="Текст 4"/>
          <p:cNvSpPr>
            <a:spLocks noGrp="1"/>
          </p:cNvSpPr>
          <p:nvPr>
            <p:ph type="body" sz="half" idx="4294967295"/>
          </p:nvPr>
        </p:nvSpPr>
        <p:spPr>
          <a:xfrm>
            <a:off x="285720" y="285750"/>
            <a:ext cx="4071966" cy="5840413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В декабре 1943 года была схвачена фашистами. 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   Во время одного из допросов пыталась сбежать. 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   Побег не удался.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mena.ru/photo/active/19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29389"/>
            <a:ext cx="3643339" cy="5985694"/>
          </a:xfrm>
          <a:prstGeom prst="rect">
            <a:avLst/>
          </a:prstGeom>
          <a:noFill/>
        </p:spPr>
      </p:pic>
      <p:sp>
        <p:nvSpPr>
          <p:cNvPr id="5" name="Текст 4"/>
          <p:cNvSpPr>
            <a:spLocks noGrp="1"/>
          </p:cNvSpPr>
          <p:nvPr>
            <p:ph type="body" sz="half" idx="4294967295"/>
          </p:nvPr>
        </p:nvSpPr>
        <p:spPr>
          <a:xfrm>
            <a:off x="357158" y="285750"/>
            <a:ext cx="4429156" cy="5857875"/>
          </a:xfrm>
        </p:spPr>
        <p:txBody>
          <a:bodyPr>
            <a:normAutofit/>
          </a:bodyPr>
          <a:lstStyle/>
          <a:p>
            <a:endParaRPr lang="ru-RU" sz="3200" b="1" i="1" dirty="0" smtClean="0">
              <a:solidFill>
                <a:srgbClr val="C00000"/>
              </a:solidFill>
            </a:endParaRPr>
          </a:p>
          <a:p>
            <a:endParaRPr lang="ru-RU" sz="3200" b="1" i="1" dirty="0" smtClean="0">
              <a:solidFill>
                <a:srgbClr val="C00000"/>
              </a:solidFill>
            </a:endParaRPr>
          </a:p>
          <a:p>
            <a:r>
              <a:rPr lang="ru-RU" sz="3200" b="1" i="1" dirty="0" smtClean="0">
                <a:solidFill>
                  <a:srgbClr val="C00000"/>
                </a:solidFill>
              </a:rPr>
              <a:t>Зина была вновь схвачена гестаповцами . Её жестоко пытали в тюрьме г. Полоцка. Не сломив мужества юной партизанки, её расстреляли.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g1.liveinternet.ru/images/attach/c/2/70/946/70946942_PortnovaZinaidaMartin_annotacdoskavtorajaulica_SanktPeterbur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7978775" cy="4000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ib2.podelise.ru/tw_files2/urls_765/12/d-11568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7" y="642918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81</Words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6</cp:revision>
  <dcterms:created xsi:type="dcterms:W3CDTF">2015-02-25T11:23:26Z</dcterms:created>
  <dcterms:modified xsi:type="dcterms:W3CDTF">2015-02-25T12:21:40Z</dcterms:modified>
</cp:coreProperties>
</file>