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85" r:id="rId4"/>
    <p:sldId id="283" r:id="rId5"/>
    <p:sldId id="265" r:id="rId6"/>
    <p:sldId id="278" r:id="rId7"/>
    <p:sldId id="277" r:id="rId8"/>
    <p:sldId id="281" r:id="rId9"/>
    <p:sldId id="284" r:id="rId10"/>
    <p:sldId id="286" r:id="rId11"/>
    <p:sldId id="273" r:id="rId12"/>
    <p:sldId id="271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CAE52-5E03-4BE1-80DA-26BE8F9D61F1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63D3-EC4B-41FA-8190-E8C16C9358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E8A8-C309-4A12-8536-75BDF14FC1B6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1955C-8AA9-4063-8617-3E896C312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1955C-8AA9-4063-8617-3E896C3129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1955C-8AA9-4063-8617-3E896C31295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11800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505882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3386535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552636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038377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19658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95327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22714"/>
          </a:xfrm>
        </p:spPr>
        <p:txBody>
          <a:bodyPr/>
          <a:lstStyle>
            <a:lvl1pPr algn="l">
              <a:defRPr b="1" i="1" baseline="0"/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Тот не заблудится, кто спрашивает.(финская)</a:t>
            </a:r>
            <a:br>
              <a:rPr lang="ru-RU" dirty="0" smtClean="0"/>
            </a:br>
            <a:r>
              <a:rPr lang="ru-RU" dirty="0" smtClean="0"/>
              <a:t>2. Неторопливый слон раньше достигает цели, чем резвый жеребец.(вьетнамская)</a:t>
            </a:r>
            <a:br>
              <a:rPr lang="ru-RU" dirty="0" smtClean="0"/>
            </a:br>
            <a:r>
              <a:rPr lang="ru-RU" dirty="0" smtClean="0"/>
              <a:t>3.Где нет фруктовых деревьев, там и свёкла сойдёт за апельсин.(</a:t>
            </a:r>
            <a:r>
              <a:rPr lang="ru-RU" dirty="0" err="1" smtClean="0"/>
              <a:t>иранска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488994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8740925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340306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7057403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516C-CFCF-4CFA-BE5C-62F8E8CCD5CF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2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060848"/>
            <a:ext cx="864095" cy="9361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96952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3056"/>
            <a:ext cx="95192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25144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196752"/>
            <a:ext cx="792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996952"/>
            <a:ext cx="11240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4005064"/>
            <a:ext cx="864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40637" y="22206"/>
            <a:ext cx="103363" cy="683579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05" y="13109"/>
            <a:ext cx="196443" cy="694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27339" y="22207"/>
            <a:ext cx="8913298" cy="83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38" y="6742111"/>
            <a:ext cx="896778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50871" y="5580178"/>
            <a:ext cx="516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САМЫЙ УМНЫЙ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340" y="1026231"/>
            <a:ext cx="2335295" cy="262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076133" y="306392"/>
            <a:ext cx="341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Викторина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39953" y="4797152"/>
            <a:ext cx="792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5581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3568" y="177281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1. Что на уме, …</a:t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>2. Слово не воробей:  …</a:t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>3. Что написано пером, …</a:t>
            </a:r>
            <a:br>
              <a:rPr lang="ru-RU" sz="5400" b="1" i="1" dirty="0" smtClean="0">
                <a:solidFill>
                  <a:srgbClr val="002060"/>
                </a:solidFill>
              </a:rPr>
            </a:br>
            <a:r>
              <a:rPr lang="ru-RU" sz="5400" b="1" i="1" dirty="0" smtClean="0">
                <a:solidFill>
                  <a:srgbClr val="002060"/>
                </a:solidFill>
              </a:rPr>
              <a:t>4. Кто за всё берётся, …</a:t>
            </a:r>
            <a:endParaRPr lang="ru-RU" sz="5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" y="116632"/>
            <a:ext cx="971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48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0207" y="188802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620688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Знатоки пословиц</a:t>
            </a:r>
            <a:endParaRPr lang="ru-RU" sz="4800" b="1" dirty="0"/>
          </a:p>
        </p:txBody>
      </p:sp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260648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44016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99792" y="836712"/>
            <a:ext cx="59046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/>
              <a:t>Ребусы</a:t>
            </a:r>
            <a:endParaRPr lang="ru-RU" sz="6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700808"/>
            <a:ext cx="813690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/>
            </a:pPr>
            <a:r>
              <a:rPr lang="ru-RU" sz="4800" b="1" i="1" u="sng" dirty="0" smtClean="0">
                <a:solidFill>
                  <a:srgbClr val="002060"/>
                </a:solidFill>
              </a:rPr>
              <a:t>ФО</a:t>
            </a: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       РИ</a:t>
            </a:r>
          </a:p>
          <a:p>
            <a:pPr marL="914400" indent="-914400"/>
            <a:endParaRPr lang="ru-RU" sz="4800" b="1" i="1" dirty="0" smtClean="0">
              <a:solidFill>
                <a:srgbClr val="002060"/>
              </a:solidFill>
            </a:endParaRP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2. С</a:t>
            </a:r>
            <a:r>
              <a:rPr lang="ru-RU" sz="5400" b="1" i="1" dirty="0" smtClean="0">
                <a:solidFill>
                  <a:srgbClr val="002060"/>
                </a:solidFill>
              </a:rPr>
              <a:t>3</a:t>
            </a:r>
            <a:r>
              <a:rPr lang="ru-RU" sz="4400" b="1" i="1" dirty="0" smtClean="0">
                <a:solidFill>
                  <a:srgbClr val="002060"/>
                </a:solidFill>
              </a:rPr>
              <a:t>Ж</a:t>
            </a:r>
          </a:p>
          <a:p>
            <a:pPr marL="914400" indent="-914400"/>
            <a:endParaRPr lang="ru-RU" sz="4400" b="1" i="1" dirty="0" smtClean="0">
              <a:solidFill>
                <a:srgbClr val="002060"/>
              </a:solidFill>
            </a:endParaRPr>
          </a:p>
          <a:p>
            <a:pPr marL="914400" indent="-914400">
              <a:buAutoNum type="arabicPeriod" startAt="3"/>
            </a:pPr>
            <a:r>
              <a:rPr lang="ru-RU" sz="4400" b="1" i="1" u="sng" dirty="0" smtClean="0">
                <a:solidFill>
                  <a:srgbClr val="002060"/>
                </a:solidFill>
              </a:rPr>
              <a:t>У___ </a:t>
            </a: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      ШКА</a:t>
            </a:r>
          </a:p>
          <a:p>
            <a:pPr marL="914400" indent="-914400"/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27113504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3" y="5230813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775364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5400" b="1" dirty="0" smtClean="0">
              <a:solidFill>
                <a:srgbClr val="333333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5400" b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ретье лишнее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00808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1.Баллада, басня, сказка</a:t>
            </a: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2</a:t>
            </a:r>
            <a:r>
              <a:rPr lang="ru-RU" sz="6000" b="1" i="1" dirty="0" smtClean="0">
                <a:solidFill>
                  <a:srgbClr val="002060"/>
                </a:solidFill>
              </a:rPr>
              <a:t>.</a:t>
            </a:r>
            <a:r>
              <a:rPr lang="ru-RU" sz="4800" b="1" i="1" dirty="0" smtClean="0">
                <a:solidFill>
                  <a:srgbClr val="002060"/>
                </a:solidFill>
              </a:rPr>
              <a:t>В.П.Астафьев</a:t>
            </a: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    М.Ю.Лермонтов</a:t>
            </a: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    А.С.Пушкин</a:t>
            </a:r>
          </a:p>
          <a:p>
            <a:pPr marL="914400" indent="-914400"/>
            <a:r>
              <a:rPr lang="ru-RU" sz="4800" b="1" i="1" dirty="0" smtClean="0">
                <a:solidFill>
                  <a:srgbClr val="002060"/>
                </a:solidFill>
              </a:rPr>
              <a:t>3. Метафора, рифма, эпитет</a:t>
            </a:r>
            <a:r>
              <a:rPr lang="ru-RU" sz="4400" b="1" i="1" dirty="0" smtClean="0">
                <a:solidFill>
                  <a:srgbClr val="002060"/>
                </a:solidFill>
              </a:rPr>
              <a:t/>
            </a:r>
            <a:br>
              <a:rPr lang="ru-RU" sz="4400" b="1" i="1" dirty="0" smtClean="0">
                <a:solidFill>
                  <a:srgbClr val="002060"/>
                </a:solidFill>
              </a:rPr>
            </a:b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0"/>
            <a:ext cx="504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48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35210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88640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3" y="5201816"/>
            <a:ext cx="163353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5400" b="1" dirty="0" smtClean="0"/>
              <a:t>ЭРУДИТ</a:t>
            </a:r>
            <a:endParaRPr lang="ru-RU" sz="54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57403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002060"/>
                </a:solidFill>
              </a:rPr>
              <a:t>Назовите  произведение, которое имеет следующий сюжет</a:t>
            </a:r>
            <a:r>
              <a:rPr lang="ru-RU" sz="3600" b="1" i="1" dirty="0" smtClean="0">
                <a:solidFill>
                  <a:srgbClr val="002060"/>
                </a:solidFill>
              </a:rPr>
              <a:t>: 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герой покидает родительский дом; 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используя талант и хитрость, избегает три раза смертельную опасность, </a:t>
            </a:r>
          </a:p>
          <a:p>
            <a:r>
              <a:rPr lang="ru-RU" sz="3600" b="1" i="1" dirty="0" smtClean="0">
                <a:solidFill>
                  <a:srgbClr val="002060"/>
                </a:solidFill>
              </a:rPr>
              <a:t>но погибает, так как его противник проявил большую смекалку.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3593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80728"/>
            <a:ext cx="864095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РУССКИЙ</a:t>
            </a:r>
          </a:p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ЯЗЫК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391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24" y="5228105"/>
            <a:ext cx="1584176" cy="16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714356"/>
            <a:ext cx="864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Замените в предложении все слова синонимами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Врач прописал уколы пациенту.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7760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85184"/>
            <a:ext cx="1512168" cy="181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 flipV="1">
            <a:off x="0" y="80714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i="1" dirty="0" smtClean="0">
              <a:solidFill>
                <a:srgbClr val="333333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Чем в старину занимался стряпчий?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Кулинарией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Юриспруденцией</a:t>
            </a:r>
            <a:endParaRPr kumimoji="0" lang="ru-RU" sz="72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Торговлей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43030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01208"/>
            <a:ext cx="1224136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60344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333333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Разберите по составу слово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80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вынуть</a:t>
            </a:r>
            <a:endParaRPr kumimoji="0" lang="ru-RU" sz="80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719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3" y="5230813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http://otkrytkabest.ru/_ph/279/2/467097557.jpg?1481188327"/>
          <p:cNvPicPr/>
          <p:nvPr/>
        </p:nvPicPr>
        <p:blipFill>
          <a:blip r:embed="rId4" cstate="print"/>
          <a:srcRect r="68737" b="78555"/>
          <a:stretch>
            <a:fillRect/>
          </a:stretch>
        </p:blipFill>
        <p:spPr bwMode="auto">
          <a:xfrm>
            <a:off x="1403648" y="3429000"/>
            <a:ext cx="470339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2" y="620688"/>
            <a:ext cx="835292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Весёлый художник изобразил фразеологизм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Напишите его и объясните смысл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5400" b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2549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517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РАУНД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230813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1849550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5400" b="1" i="1" dirty="0" smtClean="0">
              <a:solidFill>
                <a:srgbClr val="333333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Переводчик</a:t>
            </a:r>
            <a:endParaRPr kumimoji="0" lang="ru-RU" sz="6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62880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400" b="1" i="1" dirty="0" smtClean="0"/>
              <a:t>Переставьте буквы в словах, чтобы получилось слово</a:t>
            </a:r>
          </a:p>
          <a:p>
            <a:r>
              <a:rPr lang="ru-RU" sz="4800" dirty="0" smtClean="0"/>
              <a:t>1.КЛЕРОЗА</a:t>
            </a:r>
          </a:p>
          <a:p>
            <a:r>
              <a:rPr lang="ru-RU" sz="4800" dirty="0" smtClean="0"/>
              <a:t>2. БАДУСЬ</a:t>
            </a:r>
          </a:p>
          <a:p>
            <a:r>
              <a:rPr lang="ru-RU" sz="4800" dirty="0" smtClean="0"/>
              <a:t>3. РВАНЬЯ</a:t>
            </a:r>
          </a:p>
          <a:p>
            <a:r>
              <a:rPr lang="ru-RU" sz="4800" dirty="0" smtClean="0"/>
              <a:t>4. </a:t>
            </a:r>
            <a:r>
              <a:rPr lang="ru-RU" sz="4800" dirty="0" smtClean="0"/>
              <a:t>ЛАУЦИ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40055916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80728"/>
            <a:ext cx="864095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ЛИТЕРАТУРА</a:t>
            </a:r>
            <a:endParaRPr lang="ru-RU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212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7894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18880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РАУНД: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44" y="5230813"/>
            <a:ext cx="1584176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124744"/>
            <a:ext cx="828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500042"/>
            <a:ext cx="6429388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ПЕРЕВЁРТЫШИ</a:t>
            </a:r>
          </a:p>
          <a:p>
            <a:pPr algn="ctr"/>
            <a:endParaRPr lang="ru-RU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92880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Кто из писателей иногда подписывал работы именем Нави Волырк?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59045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180</Words>
  <Application>Microsoft Office PowerPoint</Application>
  <PresentationFormat>Экран (4:3)</PresentationFormat>
  <Paragraphs>83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ЭРУДИТ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Учитель</cp:lastModifiedBy>
  <cp:revision>49</cp:revision>
  <dcterms:created xsi:type="dcterms:W3CDTF">2014-12-19T21:38:15Z</dcterms:created>
  <dcterms:modified xsi:type="dcterms:W3CDTF">2016-12-08T10:21:21Z</dcterms:modified>
</cp:coreProperties>
</file>