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4414" y="357166"/>
            <a:ext cx="67151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Грош-вый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плюш-вый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кольц-вой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еж-вые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плащ-вая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(ткань),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груш-вый,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бойц-вый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леденц-вая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марш-вой (шаг),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перц-вый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785794"/>
            <a:ext cx="835821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</a:rPr>
              <a:t>Правописание </a:t>
            </a:r>
          </a:p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</a:rPr>
              <a:t>Н и НН</a:t>
            </a:r>
          </a:p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</a:rPr>
              <a:t>в именах прилагательных</a:t>
            </a:r>
          </a:p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650" y="47625"/>
            <a:ext cx="86487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5786" y="500042"/>
          <a:ext cx="7643866" cy="5786478"/>
        </p:xfrm>
        <a:graphic>
          <a:graphicData uri="http://schemas.openxmlformats.org/presentationml/2006/ole">
            <p:oleObj spid="_x0000_s1026" name="Документ" r:id="rId3" imgW="6609481" imgH="774999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71546"/>
            <a:ext cx="58579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Сегодня  узнал(а)…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-</a:t>
            </a:r>
            <a:r>
              <a:rPr lang="ru-RU" sz="4000" dirty="0" smtClean="0">
                <a:solidFill>
                  <a:srgbClr val="002060"/>
                </a:solidFill>
              </a:rPr>
              <a:t>Теперь я могу…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-</a:t>
            </a:r>
            <a:r>
              <a:rPr lang="ru-RU" sz="4000" dirty="0" smtClean="0">
                <a:solidFill>
                  <a:srgbClr val="002060"/>
                </a:solidFill>
              </a:rPr>
              <a:t>Было трудно…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-</a:t>
            </a:r>
            <a:r>
              <a:rPr lang="ru-RU" sz="4000" dirty="0" smtClean="0">
                <a:solidFill>
                  <a:srgbClr val="002060"/>
                </a:solidFill>
              </a:rPr>
              <a:t>Я не понял…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48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Аспект</vt:lpstr>
      <vt:lpstr>Документ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школа</cp:lastModifiedBy>
  <cp:revision>4</cp:revision>
  <dcterms:created xsi:type="dcterms:W3CDTF">2016-03-26T08:28:00Z</dcterms:created>
  <dcterms:modified xsi:type="dcterms:W3CDTF">2017-04-02T11:59:48Z</dcterms:modified>
</cp:coreProperties>
</file>