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9" r:id="rId2"/>
    <p:sldMasterId id="2147483679" r:id="rId3"/>
  </p:sldMasterIdLst>
  <p:sldIdLst>
    <p:sldId id="257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99"/>
    <a:srgbClr val="CC6600"/>
    <a:srgbClr val="FFCC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233" autoAdjust="0"/>
    <p:restoredTop sz="96344" autoAdjust="0"/>
  </p:normalViewPr>
  <p:slideViewPr>
    <p:cSldViewPr>
      <p:cViewPr varScale="1">
        <p:scale>
          <a:sx n="72" d="100"/>
          <a:sy n="72" d="100"/>
        </p:scale>
        <p:origin x="-12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19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19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FA1028E-D42F-4C73-AA37-55E8F5B35C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F10C8-3B9E-4F9D-AD83-8511ABD60E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356A0-9F6C-4693-9EE5-ADA582191D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B2DD3-41C9-42B2-930F-09919B58F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4541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541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65DE6-B0CD-4B78-BF01-048AAD3365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575E1-2BF8-4509-ACB7-579616FED6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B5F2-4505-45C4-9A63-0F217ADFE7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B9183-08D6-4A27-9917-D9898B34CA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24C2A-C6ED-4014-A4A4-44DC98914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D4195-D6B6-4EDD-A03C-3AB81DEDB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736E6-76DE-4296-BF46-443EACC4D7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3EDAA-9EEE-42A3-8116-4B7FC9DEF0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2682B-B8A5-41C4-A5A7-27656DCA75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D5ABE-C32C-42BA-B073-2B6104DE1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7529F-A7C6-454F-A718-E9514171A2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FF2A0-3ADF-486C-98A5-84C1C0AD5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8"/>
              <a:ext cx="4299" cy="3371"/>
              <a:chOff x="0" y="1"/>
              <a:chExt cx="5533" cy="4340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1"/>
                <a:ext cx="5470" cy="4340"/>
                <a:chOff x="0" y="1"/>
                <a:chExt cx="5470" cy="4340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7"/>
                  <a:ext cx="2919" cy="2150"/>
                  <a:chOff x="1265" y="815"/>
                  <a:chExt cx="2919" cy="2150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5"/>
                    <a:ext cx="2919" cy="2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1"/>
                  <a:ext cx="5470" cy="4340"/>
                  <a:chOff x="0" y="1"/>
                  <a:chExt cx="5470" cy="4340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3"/>
                    <a:ext cx="1259" cy="2325"/>
                    <a:chOff x="3470" y="1531"/>
                    <a:chExt cx="1259" cy="2325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7"/>
                      <a:ext cx="1725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2"/>
                    <a:ext cx="2462" cy="1331"/>
                    <a:chOff x="2864" y="2020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0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4"/>
                    <a:ext cx="2478" cy="1064"/>
                    <a:chOff x="2896" y="1832"/>
                    <a:chExt cx="2478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6"/>
                    <a:chOff x="2938" y="918"/>
                    <a:chExt cx="1879" cy="426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6"/>
                    <a:ext cx="2472" cy="927"/>
                    <a:chOff x="-74" y="1814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4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6"/>
                    <a:chOff x="23" y="1591"/>
                    <a:chExt cx="2339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2"/>
                    <a:chOff x="911" y="590"/>
                    <a:chExt cx="1767" cy="742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4"/>
                    <a:ext cx="778" cy="1515"/>
                    <a:chOff x="1633" y="102"/>
                    <a:chExt cx="778" cy="1515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9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1"/>
                    <a:ext cx="635" cy="1534"/>
                    <a:chOff x="1935" y="29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5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5"/>
                      <a:ext cx="570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6" cy="566"/>
                    <a:chOff x="2822" y="672"/>
                    <a:chExt cx="1846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3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3" cy="717"/>
                    <a:chOff x="2683" y="445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8" cy="1520"/>
                    <a:chOff x="2800" y="41"/>
                    <a:chExt cx="638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2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0" y="134"/>
                    <a:ext cx="1015" cy="1463"/>
                    <a:chOff x="2936" y="162"/>
                    <a:chExt cx="1015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3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2"/>
                      <a:ext cx="621" cy="42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2"/>
                    <a:chOff x="1455" y="1936"/>
                    <a:chExt cx="766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2578"/>
                      <a:ext cx="159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0"/>
                    <a:ext cx="460" cy="2329"/>
                    <a:chOff x="1953" y="1988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0" y="2693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1" y="3896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9"/>
                    <a:ext cx="881" cy="2424"/>
                    <a:chOff x="3181" y="1867"/>
                    <a:chExt cx="881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9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4" cy="46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1" cy="2385"/>
                    <a:chOff x="3006" y="1984"/>
                    <a:chExt cx="621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60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4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4" cy="2221"/>
                    <a:chOff x="2819" y="2099"/>
                    <a:chExt cx="404" cy="2221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2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8" cy="2185"/>
                    <a:chOff x="2287" y="2135"/>
                    <a:chExt cx="428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2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6"/>
                    <a:ext cx="2568" cy="2047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1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29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3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81383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1384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229CA-2A5A-432E-B591-910658560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F4C5F-7E54-4978-93A8-8BB0DF64B4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49B0E-390F-4731-B170-242B83E6E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85D3C-80CF-44CA-9967-7E94C5F2A3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124B1-6A93-4A1E-B1A4-CC68E81F0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4FF2B-32D0-4CF3-9601-15247D1A3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CCB9D-0DE1-41AC-B8C7-A82AC65C8B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A9567-B88A-47A8-B6FF-D9A326DF1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AEEDC-8426-486F-8884-BAF10F6A6E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95B50-7D30-446E-B372-717D47C9E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F3F59-7031-401B-9CC0-750D6C9286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89702-A459-4FF1-9B05-8CAE626E0F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B20FC-9DA6-4575-B7E6-F6870DDF40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A68C1-9115-486B-B11F-BBC0F59EF6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96C6C-2771-4822-9776-C7E49F31AB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5B642-6AAB-4D47-BD5C-212859375A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E0125-2B84-420A-9BB2-5FC03E7E7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75C93-084A-4622-A88A-1CAC6E24D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721D87D-3A19-4C9A-BC51-97DCC0C3E8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4438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38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38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39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39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39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39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39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443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3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3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BDAEDB0-6333-4B35-8230-62992D527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439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439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8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5128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80228" name="Oval 4"/>
              <p:cNvSpPr>
                <a:spLocks noChangeArrowheads="1"/>
              </p:cNvSpPr>
              <p:nvPr/>
            </p:nvSpPr>
            <p:spPr bwMode="hidden">
              <a:xfrm>
                <a:off x="2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22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129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80231" name="Oval 7"/>
              <p:cNvSpPr>
                <a:spLocks noChangeArrowheads="1"/>
              </p:cNvSpPr>
              <p:nvPr/>
            </p:nvSpPr>
            <p:spPr bwMode="hidden">
              <a:xfrm>
                <a:off x="-2" y="2"/>
                <a:ext cx="770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232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130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80234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235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131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5132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8023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023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5133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5156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80242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9" y="2236"/>
                    <a:ext cx="1717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0243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22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5157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80245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0246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5158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80248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0249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5159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80251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9" y="1631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0252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1" y="2033"/>
                    <a:ext cx="900" cy="52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5160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80254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0255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5161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80257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0258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4"/>
                    <a:ext cx="755" cy="34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5162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80260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3" y="1128"/>
                    <a:ext cx="1237" cy="21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0261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1" y="918"/>
                    <a:ext cx="665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5163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80263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4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0264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5164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80266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9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0267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71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5165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80269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0270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7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5166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80272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3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0273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5167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80275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6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0276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5168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80278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0279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1"/>
                    <a:ext cx="755" cy="34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5169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80281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0282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5170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80284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0285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5171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80287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0288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9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5172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80290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0291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5173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80293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0294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5174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80296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4" y="922"/>
                    <a:ext cx="1055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0297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5175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80299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7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0300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9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5176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80302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30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0303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8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180304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0305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grpSp>
              <p:nvGrpSpPr>
                <p:cNvPr id="5179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80307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4" y="934"/>
                    <a:ext cx="1058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0308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5180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80310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0311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5181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80313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0314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5182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80316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0317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6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5183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80319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0320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5" y="3634"/>
                    <a:ext cx="851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5184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80322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5" y="2689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0323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7" y="3894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5185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80325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0326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5186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80328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6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0329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0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5187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80331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6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0332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41"/>
                    <a:ext cx="86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5188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80334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0" y="2709"/>
                    <a:ext cx="1466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0335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7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5189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80337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0338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4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</p:grpSp>
          <p:sp>
            <p:nvSpPr>
              <p:cNvPr id="180339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340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2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341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342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343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0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344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345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346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347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348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349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350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351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2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352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2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353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354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355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356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357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358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359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360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512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4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0363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0364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0365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09100F7-C13D-48AD-AD65-A145E1F0D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9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19" name="Rectangle 275"/>
          <p:cNvSpPr>
            <a:spLocks noGrp="1" noChangeArrowheads="1"/>
          </p:cNvSpPr>
          <p:nvPr>
            <p:ph type="title" sz="quarter"/>
          </p:nvPr>
        </p:nvSpPr>
        <p:spPr>
          <a:xfrm>
            <a:off x="1584325" y="1004888"/>
            <a:ext cx="7793038" cy="1462087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219" name="Picture 4" descr="000379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33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8823" name="Group 279"/>
          <p:cNvGraphicFramePr>
            <a:graphicFrameLocks noGrp="1"/>
          </p:cNvGraphicFramePr>
          <p:nvPr/>
        </p:nvGraphicFramePr>
        <p:xfrm>
          <a:off x="611188" y="1916113"/>
          <a:ext cx="3810000" cy="649288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</a:tblGrid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221" name="Group 677"/>
          <p:cNvGraphicFramePr>
            <a:graphicFrameLocks noGrp="1"/>
          </p:cNvGraphicFramePr>
          <p:nvPr/>
        </p:nvGraphicFramePr>
        <p:xfrm>
          <a:off x="5148263" y="1917700"/>
          <a:ext cx="3995737" cy="647700"/>
        </p:xfrm>
        <a:graphic>
          <a:graphicData uri="http://schemas.openxmlformats.org/drawingml/2006/table">
            <a:tbl>
              <a:tblPr/>
              <a:tblGrid>
                <a:gridCol w="798512"/>
                <a:gridCol w="800100"/>
                <a:gridCol w="798513"/>
                <a:gridCol w="800100"/>
                <a:gridCol w="798512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8913" name="Group 369"/>
          <p:cNvGraphicFramePr>
            <a:graphicFrameLocks noGrp="1"/>
          </p:cNvGraphicFramePr>
          <p:nvPr/>
        </p:nvGraphicFramePr>
        <p:xfrm>
          <a:off x="611188" y="1195388"/>
          <a:ext cx="3810000" cy="719138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068" name="Group 524"/>
          <p:cNvGraphicFramePr>
            <a:graphicFrameLocks noGrp="1"/>
          </p:cNvGraphicFramePr>
          <p:nvPr>
            <p:ph sz="quarter" idx="4"/>
          </p:nvPr>
        </p:nvGraphicFramePr>
        <p:xfrm>
          <a:off x="5148263" y="1196975"/>
          <a:ext cx="3995737" cy="719138"/>
        </p:xfrm>
        <a:graphic>
          <a:graphicData uri="http://schemas.openxmlformats.org/drawingml/2006/table">
            <a:tbl>
              <a:tblPr/>
              <a:tblGrid>
                <a:gridCol w="668337"/>
                <a:gridCol w="555625"/>
                <a:gridCol w="534988"/>
                <a:gridCol w="573087"/>
                <a:gridCol w="554038"/>
                <a:gridCol w="555625"/>
                <a:gridCol w="554037"/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8974" name="Group 430"/>
          <p:cNvGraphicFramePr>
            <a:graphicFrameLocks noGrp="1"/>
          </p:cNvGraphicFramePr>
          <p:nvPr/>
        </p:nvGraphicFramePr>
        <p:xfrm>
          <a:off x="3708400" y="2565400"/>
          <a:ext cx="711200" cy="646113"/>
        </p:xfrm>
        <a:graphic>
          <a:graphicData uri="http://schemas.openxmlformats.org/drawingml/2006/table">
            <a:tbl>
              <a:tblPr/>
              <a:tblGrid>
                <a:gridCol w="711200"/>
              </a:tblGrid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8980" name="Group 436"/>
          <p:cNvGraphicFramePr>
            <a:graphicFrameLocks noGrp="1"/>
          </p:cNvGraphicFramePr>
          <p:nvPr/>
        </p:nvGraphicFramePr>
        <p:xfrm>
          <a:off x="5148263" y="2492375"/>
          <a:ext cx="3995737" cy="719138"/>
        </p:xfrm>
        <a:graphic>
          <a:graphicData uri="http://schemas.openxmlformats.org/drawingml/2006/table">
            <a:tbl>
              <a:tblPr/>
              <a:tblGrid>
                <a:gridCol w="666750"/>
                <a:gridCol w="665162"/>
                <a:gridCol w="666750"/>
                <a:gridCol w="665163"/>
                <a:gridCol w="666750"/>
                <a:gridCol w="665162"/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8996" name="Group 452"/>
          <p:cNvGraphicFramePr>
            <a:graphicFrameLocks noGrp="1"/>
          </p:cNvGraphicFramePr>
          <p:nvPr/>
        </p:nvGraphicFramePr>
        <p:xfrm>
          <a:off x="827088" y="3213100"/>
          <a:ext cx="3594100" cy="720725"/>
        </p:xfrm>
        <a:graphic>
          <a:graphicData uri="http://schemas.openxmlformats.org/drawingml/2006/table">
            <a:tbl>
              <a:tblPr/>
              <a:tblGrid>
                <a:gridCol w="598487"/>
                <a:gridCol w="600075"/>
                <a:gridCol w="598488"/>
                <a:gridCol w="598487"/>
                <a:gridCol w="600075"/>
                <a:gridCol w="598488"/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220" name="Group 676"/>
          <p:cNvGraphicFramePr>
            <a:graphicFrameLocks noGrp="1"/>
          </p:cNvGraphicFramePr>
          <p:nvPr/>
        </p:nvGraphicFramePr>
        <p:xfrm>
          <a:off x="179388" y="3213100"/>
          <a:ext cx="649287" cy="719138"/>
        </p:xfrm>
        <a:graphic>
          <a:graphicData uri="http://schemas.openxmlformats.org/drawingml/2006/table">
            <a:tbl>
              <a:tblPr/>
              <a:tblGrid>
                <a:gridCol w="649287"/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018" name="Group 474"/>
          <p:cNvGraphicFramePr>
            <a:graphicFrameLocks noGrp="1"/>
          </p:cNvGraphicFramePr>
          <p:nvPr/>
        </p:nvGraphicFramePr>
        <p:xfrm>
          <a:off x="5219700" y="3213100"/>
          <a:ext cx="855663" cy="719138"/>
        </p:xfrm>
        <a:graphic>
          <a:graphicData uri="http://schemas.openxmlformats.org/drawingml/2006/table">
            <a:tbl>
              <a:tblPr/>
              <a:tblGrid>
                <a:gridCol w="855663"/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213" name="Group 669"/>
          <p:cNvGraphicFramePr>
            <a:graphicFrameLocks noGrp="1"/>
          </p:cNvGraphicFramePr>
          <p:nvPr/>
        </p:nvGraphicFramePr>
        <p:xfrm>
          <a:off x="3708400" y="3933825"/>
          <a:ext cx="711200" cy="719138"/>
        </p:xfrm>
        <a:graphic>
          <a:graphicData uri="http://schemas.openxmlformats.org/drawingml/2006/table">
            <a:tbl>
              <a:tblPr/>
              <a:tblGrid>
                <a:gridCol w="711200"/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072" name="Group 528"/>
          <p:cNvGraphicFramePr>
            <a:graphicFrameLocks noGrp="1"/>
          </p:cNvGraphicFramePr>
          <p:nvPr/>
        </p:nvGraphicFramePr>
        <p:xfrm>
          <a:off x="5219700" y="3933825"/>
          <a:ext cx="1944688" cy="719138"/>
        </p:xfrm>
        <a:graphic>
          <a:graphicData uri="http://schemas.openxmlformats.org/drawingml/2006/table">
            <a:tbl>
              <a:tblPr/>
              <a:tblGrid>
                <a:gridCol w="323850"/>
                <a:gridCol w="323850"/>
                <a:gridCol w="325438"/>
                <a:gridCol w="323850"/>
                <a:gridCol w="323850"/>
                <a:gridCol w="323850"/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219" name="Group 675"/>
          <p:cNvGraphicFramePr>
            <a:graphicFrameLocks noGrp="1"/>
          </p:cNvGraphicFramePr>
          <p:nvPr/>
        </p:nvGraphicFramePr>
        <p:xfrm>
          <a:off x="7092950" y="3933825"/>
          <a:ext cx="2051050" cy="719138"/>
        </p:xfrm>
        <a:graphic>
          <a:graphicData uri="http://schemas.openxmlformats.org/drawingml/2006/table">
            <a:tbl>
              <a:tblPr/>
              <a:tblGrid>
                <a:gridCol w="341313"/>
                <a:gridCol w="342900"/>
                <a:gridCol w="323850"/>
                <a:gridCol w="358775"/>
                <a:gridCol w="342900"/>
                <a:gridCol w="341312"/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076" name="Group 532"/>
          <p:cNvGraphicFramePr>
            <a:graphicFrameLocks noGrp="1"/>
          </p:cNvGraphicFramePr>
          <p:nvPr/>
        </p:nvGraphicFramePr>
        <p:xfrm>
          <a:off x="900113" y="4652963"/>
          <a:ext cx="3594100" cy="649288"/>
        </p:xfrm>
        <a:graphic>
          <a:graphicData uri="http://schemas.openxmlformats.org/drawingml/2006/table">
            <a:tbl>
              <a:tblPr/>
              <a:tblGrid>
                <a:gridCol w="598487"/>
                <a:gridCol w="600075"/>
                <a:gridCol w="598488"/>
                <a:gridCol w="598487"/>
                <a:gridCol w="600075"/>
                <a:gridCol w="598488"/>
              </a:tblGrid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214" name="Group 670"/>
          <p:cNvGraphicFramePr>
            <a:graphicFrameLocks noGrp="1"/>
          </p:cNvGraphicFramePr>
          <p:nvPr/>
        </p:nvGraphicFramePr>
        <p:xfrm>
          <a:off x="250825" y="4652963"/>
          <a:ext cx="684213" cy="640080"/>
        </p:xfrm>
        <a:graphic>
          <a:graphicData uri="http://schemas.openxmlformats.org/drawingml/2006/table">
            <a:tbl>
              <a:tblPr/>
              <a:tblGrid>
                <a:gridCol w="684213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098" name="Group 554"/>
          <p:cNvGraphicFramePr>
            <a:graphicFrameLocks noGrp="1"/>
          </p:cNvGraphicFramePr>
          <p:nvPr/>
        </p:nvGraphicFramePr>
        <p:xfrm>
          <a:off x="6732588" y="4652963"/>
          <a:ext cx="684212" cy="649288"/>
        </p:xfrm>
        <a:graphic>
          <a:graphicData uri="http://schemas.openxmlformats.org/drawingml/2006/table">
            <a:tbl>
              <a:tblPr/>
              <a:tblGrid>
                <a:gridCol w="684212"/>
              </a:tblGrid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104" name="Group 560"/>
          <p:cNvGraphicFramePr>
            <a:graphicFrameLocks noGrp="1"/>
          </p:cNvGraphicFramePr>
          <p:nvPr/>
        </p:nvGraphicFramePr>
        <p:xfrm>
          <a:off x="6011863" y="4652963"/>
          <a:ext cx="684212" cy="647700"/>
        </p:xfrm>
        <a:graphic>
          <a:graphicData uri="http://schemas.openxmlformats.org/drawingml/2006/table">
            <a:tbl>
              <a:tblPr/>
              <a:tblGrid>
                <a:gridCol w="684212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218" name="Group 674"/>
          <p:cNvGraphicFramePr>
            <a:graphicFrameLocks noGrp="1"/>
          </p:cNvGraphicFramePr>
          <p:nvPr/>
        </p:nvGraphicFramePr>
        <p:xfrm>
          <a:off x="5292725" y="4652963"/>
          <a:ext cx="684213" cy="640080"/>
        </p:xfrm>
        <a:graphic>
          <a:graphicData uri="http://schemas.openxmlformats.org/drawingml/2006/table">
            <a:tbl>
              <a:tblPr/>
              <a:tblGrid>
                <a:gridCol w="684213"/>
              </a:tblGrid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116" name="Group 572"/>
          <p:cNvGraphicFramePr>
            <a:graphicFrameLocks noGrp="1"/>
          </p:cNvGraphicFramePr>
          <p:nvPr/>
        </p:nvGraphicFramePr>
        <p:xfrm>
          <a:off x="611188" y="5373688"/>
          <a:ext cx="3810000" cy="719138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130" name="Group 586"/>
          <p:cNvGraphicFramePr>
            <a:graphicFrameLocks noGrp="1"/>
          </p:cNvGraphicFramePr>
          <p:nvPr/>
        </p:nvGraphicFramePr>
        <p:xfrm>
          <a:off x="6084888" y="5373688"/>
          <a:ext cx="755650" cy="719138"/>
        </p:xfrm>
        <a:graphic>
          <a:graphicData uri="http://schemas.openxmlformats.org/drawingml/2006/table">
            <a:tbl>
              <a:tblPr/>
              <a:tblGrid>
                <a:gridCol w="755650"/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136" name="Group 592"/>
          <p:cNvGraphicFramePr>
            <a:graphicFrameLocks noGrp="1"/>
          </p:cNvGraphicFramePr>
          <p:nvPr/>
        </p:nvGraphicFramePr>
        <p:xfrm>
          <a:off x="6877050" y="5373688"/>
          <a:ext cx="757238" cy="719138"/>
        </p:xfrm>
        <a:graphic>
          <a:graphicData uri="http://schemas.openxmlformats.org/drawingml/2006/table">
            <a:tbl>
              <a:tblPr/>
              <a:tblGrid>
                <a:gridCol w="757238"/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142" name="Group 598"/>
          <p:cNvGraphicFramePr>
            <a:graphicFrameLocks noGrp="1"/>
          </p:cNvGraphicFramePr>
          <p:nvPr/>
        </p:nvGraphicFramePr>
        <p:xfrm>
          <a:off x="7667625" y="5373688"/>
          <a:ext cx="684213" cy="719138"/>
        </p:xfrm>
        <a:graphic>
          <a:graphicData uri="http://schemas.openxmlformats.org/drawingml/2006/table">
            <a:tbl>
              <a:tblPr/>
              <a:tblGrid>
                <a:gridCol w="684213"/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148" name="Group 604"/>
          <p:cNvGraphicFramePr>
            <a:graphicFrameLocks noGrp="1"/>
          </p:cNvGraphicFramePr>
          <p:nvPr/>
        </p:nvGraphicFramePr>
        <p:xfrm>
          <a:off x="5292725" y="6165850"/>
          <a:ext cx="2592388" cy="692150"/>
        </p:xfrm>
        <a:graphic>
          <a:graphicData uri="http://schemas.openxmlformats.org/drawingml/2006/table">
            <a:tbl>
              <a:tblPr/>
              <a:tblGrid>
                <a:gridCol w="863600"/>
                <a:gridCol w="865188"/>
                <a:gridCol w="863600"/>
              </a:tblGrid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158" name="Group 614"/>
          <p:cNvGraphicFramePr>
            <a:graphicFrameLocks noGrp="1"/>
          </p:cNvGraphicFramePr>
          <p:nvPr/>
        </p:nvGraphicFramePr>
        <p:xfrm>
          <a:off x="4427538" y="1196975"/>
          <a:ext cx="792162" cy="720725"/>
        </p:xfrm>
        <a:graphic>
          <a:graphicData uri="http://schemas.openxmlformats.org/drawingml/2006/table">
            <a:tbl>
              <a:tblPr/>
              <a:tblGrid>
                <a:gridCol w="792162"/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164" name="Group 620"/>
          <p:cNvGraphicFramePr>
            <a:graphicFrameLocks noGrp="1"/>
          </p:cNvGraphicFramePr>
          <p:nvPr/>
        </p:nvGraphicFramePr>
        <p:xfrm>
          <a:off x="4427538" y="2492375"/>
          <a:ext cx="792162" cy="719138"/>
        </p:xfrm>
        <a:graphic>
          <a:graphicData uri="http://schemas.openxmlformats.org/drawingml/2006/table">
            <a:tbl>
              <a:tblPr/>
              <a:tblGrid>
                <a:gridCol w="792162"/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170" name="Group 626"/>
          <p:cNvGraphicFramePr>
            <a:graphicFrameLocks noGrp="1"/>
          </p:cNvGraphicFramePr>
          <p:nvPr/>
        </p:nvGraphicFramePr>
        <p:xfrm>
          <a:off x="4427538" y="3213100"/>
          <a:ext cx="792162" cy="720725"/>
        </p:xfrm>
        <a:graphic>
          <a:graphicData uri="http://schemas.openxmlformats.org/drawingml/2006/table">
            <a:tbl>
              <a:tblPr/>
              <a:tblGrid>
                <a:gridCol w="792162"/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176" name="Group 632"/>
          <p:cNvGraphicFramePr>
            <a:graphicFrameLocks noGrp="1"/>
          </p:cNvGraphicFramePr>
          <p:nvPr/>
        </p:nvGraphicFramePr>
        <p:xfrm>
          <a:off x="4427538" y="1916113"/>
          <a:ext cx="792162" cy="649288"/>
        </p:xfrm>
        <a:graphic>
          <a:graphicData uri="http://schemas.openxmlformats.org/drawingml/2006/table">
            <a:tbl>
              <a:tblPr/>
              <a:tblGrid>
                <a:gridCol w="792162"/>
              </a:tblGrid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182" name="Group 638"/>
          <p:cNvGraphicFramePr>
            <a:graphicFrameLocks noGrp="1"/>
          </p:cNvGraphicFramePr>
          <p:nvPr/>
        </p:nvGraphicFramePr>
        <p:xfrm>
          <a:off x="4427538" y="6137275"/>
          <a:ext cx="863600" cy="720725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188" name="Group 644"/>
          <p:cNvGraphicFramePr>
            <a:graphicFrameLocks noGrp="1"/>
          </p:cNvGraphicFramePr>
          <p:nvPr/>
        </p:nvGraphicFramePr>
        <p:xfrm>
          <a:off x="4427538" y="5373688"/>
          <a:ext cx="863600" cy="719138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ч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206" name="Group 662"/>
          <p:cNvGraphicFramePr>
            <a:graphicFrameLocks noGrp="1"/>
          </p:cNvGraphicFramePr>
          <p:nvPr/>
        </p:nvGraphicFramePr>
        <p:xfrm>
          <a:off x="4427538" y="4652963"/>
          <a:ext cx="863600" cy="649288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200" name="Group 656"/>
          <p:cNvGraphicFramePr>
            <a:graphicFrameLocks noGrp="1"/>
          </p:cNvGraphicFramePr>
          <p:nvPr/>
        </p:nvGraphicFramePr>
        <p:xfrm>
          <a:off x="4427538" y="3933825"/>
          <a:ext cx="827087" cy="719138"/>
        </p:xfrm>
        <a:graphic>
          <a:graphicData uri="http://schemas.openxmlformats.org/drawingml/2006/table">
            <a:tbl>
              <a:tblPr/>
              <a:tblGrid>
                <a:gridCol w="827087"/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207" name="Group 663"/>
          <p:cNvGraphicFramePr>
            <a:graphicFrameLocks noGrp="1"/>
          </p:cNvGraphicFramePr>
          <p:nvPr/>
        </p:nvGraphicFramePr>
        <p:xfrm>
          <a:off x="5292725" y="5373688"/>
          <a:ext cx="792163" cy="719138"/>
        </p:xfrm>
        <a:graphic>
          <a:graphicData uri="http://schemas.openxmlformats.org/drawingml/2006/table">
            <a:tbl>
              <a:tblPr/>
              <a:tblGrid>
                <a:gridCol w="792163"/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89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90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91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088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092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091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089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89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091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089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092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090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09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1092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090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1092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1092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1090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1092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109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1091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1092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1092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8" dur="1" fill="hold"/>
                                        <p:tgtEl>
                                          <p:spTgt spid="1091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1" dur="1" fill="hold"/>
                                        <p:tgtEl>
                                          <p:spTgt spid="1091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4" dur="1" fill="hold"/>
                                        <p:tgtEl>
                                          <p:spTgt spid="1091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7" dur="1" fill="hold"/>
                                        <p:tgtEl>
                                          <p:spTgt spid="1091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0" dur="1" fill="hold"/>
                                        <p:tgtEl>
                                          <p:spTgt spid="1091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3" dur="1" fill="hold"/>
                                        <p:tgtEl>
                                          <p:spTgt spid="1092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8" dur="1" fill="hold"/>
                                        <p:tgtEl>
                                          <p:spTgt spid="1091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1" dur="1" fill="hold"/>
                                        <p:tgtEl>
                                          <p:spTgt spid="1091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5" dur="2000" fill="hold"/>
                                        <p:tgtEl>
                                          <p:spTgt spid="10915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7" dur="2000" fill="hold"/>
                                        <p:tgtEl>
                                          <p:spTgt spid="1091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9" dur="2000" fill="hold"/>
                                        <p:tgtEl>
                                          <p:spTgt spid="1091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1" dur="2000" fill="hold"/>
                                        <p:tgtEl>
                                          <p:spTgt spid="10917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3" dur="2000" fill="hold"/>
                                        <p:tgtEl>
                                          <p:spTgt spid="10918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5" dur="2000" fill="hold"/>
                                        <p:tgtEl>
                                          <p:spTgt spid="10918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7" dur="2000" fill="hold"/>
                                        <p:tgtEl>
                                          <p:spTgt spid="1092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9" dur="2000" fill="hold"/>
                                        <p:tgtEl>
                                          <p:spTgt spid="1092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4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2"/>
                                    </p:cond>
                                  </p:endCondLst>
                                  <p:childTnLst>
                                    <p:anim to="" calcmode="lin" valueType="num">
                                      <p:cBhvr>
                                        <p:cTn id="133" dur="1"/>
                                        <p:tgtEl>
                                          <p:spTgt spid="1088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36" dur="1"/>
                                        <p:tgtEl>
                                          <p:spTgt spid="1088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39" dur="1"/>
                                        <p:tgtEl>
                                          <p:spTgt spid="1092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42" dur="1"/>
                                        <p:tgtEl>
                                          <p:spTgt spid="1089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45" dur="1"/>
                                        <p:tgtEl>
                                          <p:spTgt spid="1090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48" dur="1"/>
                                        <p:tgtEl>
                                          <p:spTgt spid="1089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51" dur="1"/>
                                        <p:tgtEl>
                                          <p:spTgt spid="1089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54" dur="1"/>
                                        <p:tgtEl>
                                          <p:spTgt spid="1089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57" dur="1"/>
                                        <p:tgtEl>
                                          <p:spTgt spid="1092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60" dur="1"/>
                                        <p:tgtEl>
                                          <p:spTgt spid="1090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63" dur="1"/>
                                        <p:tgtEl>
                                          <p:spTgt spid="1092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66" dur="1"/>
                                        <p:tgtEl>
                                          <p:spTgt spid="1090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69" dur="1"/>
                                        <p:tgtEl>
                                          <p:spTgt spid="1092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72" dur="1"/>
                                        <p:tgtEl>
                                          <p:spTgt spid="1090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75" dur="1"/>
                                        <p:tgtEl>
                                          <p:spTgt spid="1092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78" dur="1"/>
                                        <p:tgtEl>
                                          <p:spTgt spid="109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1" dur="1"/>
                                        <p:tgtEl>
                                          <p:spTgt spid="1091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4" dur="1"/>
                                        <p:tgtEl>
                                          <p:spTgt spid="1092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7" dur="1"/>
                                        <p:tgtEl>
                                          <p:spTgt spid="1091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90" dur="1"/>
                                        <p:tgtEl>
                                          <p:spTgt spid="1091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93" dur="1"/>
                                        <p:tgtEl>
                                          <p:spTgt spid="1091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96" dur="1"/>
                                        <p:tgtEl>
                                          <p:spTgt spid="1091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99" dur="1"/>
                                        <p:tgtEl>
                                          <p:spTgt spid="1091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02" dur="1"/>
                                        <p:tgtEl>
                                          <p:spTgt spid="1091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05" dur="1"/>
                                        <p:tgtEl>
                                          <p:spTgt spid="1091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08" dur="1"/>
                                        <p:tgtEl>
                                          <p:spTgt spid="109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11" dur="1"/>
                                        <p:tgtEl>
                                          <p:spTgt spid="1091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14" dur="1"/>
                                        <p:tgtEl>
                                          <p:spTgt spid="1091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17" dur="1"/>
                                        <p:tgtEl>
                                          <p:spTgt spid="1091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20" dur="1"/>
                                        <p:tgtEl>
                                          <p:spTgt spid="1092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23" dur="1"/>
                                        <p:tgtEl>
                                          <p:spTgt spid="1092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26" dur="1"/>
                                        <p:tgtEl>
                                          <p:spTgt spid="1092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8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</a:t>
            </a:r>
            <a:r>
              <a:rPr lang="ru-RU" sz="4800" smtClean="0"/>
              <a:t>Домашнее задание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Написать сочинение на выбор</a:t>
            </a:r>
          </a:p>
          <a:p>
            <a:pPr eaLnBrk="1" hangingPunct="1"/>
            <a:r>
              <a:rPr lang="ru-RU" smtClean="0"/>
              <a:t>Описание «Моя школа»</a:t>
            </a:r>
          </a:p>
          <a:p>
            <a:pPr eaLnBrk="1" hangingPunct="1"/>
            <a:r>
              <a:rPr lang="ru-RU" smtClean="0"/>
              <a:t>Повествование «Интересный день в школе»</a:t>
            </a:r>
          </a:p>
          <a:p>
            <a:pPr eaLnBrk="1" hangingPunct="1"/>
            <a:r>
              <a:rPr lang="ru-RU" smtClean="0"/>
              <a:t>Рассуждение «Какой учебный предмет мне больше всего нравится?»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20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1" dur="1"/>
                                        <p:tgtEl>
                                          <p:spTgt spid="1720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4" dur="1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9" dur="1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4" dur="1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9" dur="1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" grpId="0"/>
      <p:bldP spid="172034" grpId="1"/>
      <p:bldP spid="172035" grpId="0" build="p"/>
      <p:bldP spid="172035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21860" name="Picture 4" descr="000413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61" name="WordArt 5"/>
          <p:cNvSpPr>
            <a:spLocks noChangeArrowheads="1" noChangeShapeType="1" noTextEdit="1"/>
          </p:cNvSpPr>
          <p:nvPr/>
        </p:nvSpPr>
        <p:spPr bwMode="auto">
          <a:xfrm>
            <a:off x="611188" y="1628775"/>
            <a:ext cx="7373937" cy="4392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Сформулируйте свои цели </a:t>
            </a:r>
          </a:p>
          <a:p>
            <a:pPr algn="ctr"/>
            <a:r>
              <a:rPr lang="ru-RU" sz="18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учебной деятельности:</a:t>
            </a:r>
          </a:p>
          <a:p>
            <a:pPr algn="ctr"/>
            <a:r>
              <a:rPr lang="ru-RU" sz="18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   а) получить оценку;</a:t>
            </a:r>
          </a:p>
          <a:p>
            <a:pPr algn="ctr"/>
            <a:r>
              <a:rPr lang="ru-RU" sz="18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   б) узнать что-то новое;</a:t>
            </a:r>
          </a:p>
          <a:p>
            <a:pPr algn="ctr"/>
            <a:r>
              <a:rPr lang="ru-RU" sz="18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   в)сдать зачет;</a:t>
            </a:r>
          </a:p>
          <a:p>
            <a:pPr algn="ctr"/>
            <a:r>
              <a:rPr lang="ru-RU" sz="18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   г) научиться чему-нибудь;</a:t>
            </a:r>
          </a:p>
          <a:p>
            <a:pPr algn="ctr"/>
            <a:r>
              <a:rPr lang="ru-RU" sz="18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   д) другое 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7" dur="1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anim to="" calcmode="lin" valueType="num">
                                      <p:cBhvr>
                                        <p:cTn id="28" dur="1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4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anim to="" calcmode="lin" valueType="num">
                                      <p:cBhvr>
                                        <p:cTn id="31" dur="1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4" dur="1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7" dur="1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  <p:bldP spid="121859" grpId="0" build="p"/>
      <p:bldP spid="121861" grpId="0" animBg="1"/>
      <p:bldP spid="121861" grpId="1" animBg="1"/>
      <p:bldP spid="121861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10883900" cy="18891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Функционально-смысловые </a:t>
            </a:r>
            <a:br>
              <a:rPr lang="ru-RU" smtClean="0"/>
            </a:br>
            <a:r>
              <a:rPr lang="ru-RU" smtClean="0"/>
              <a:t>              типы речи</a:t>
            </a:r>
          </a:p>
        </p:txBody>
      </p:sp>
      <p:sp>
        <p:nvSpPr>
          <p:cNvPr id="1320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400" b="1" i="1" smtClean="0"/>
              <a:t>Повествование</a:t>
            </a:r>
          </a:p>
          <a:p>
            <a:pPr eaLnBrk="1" hangingPunct="1">
              <a:defRPr/>
            </a:pPr>
            <a:r>
              <a:rPr lang="ru-RU" sz="4400" b="1" i="1" smtClean="0"/>
              <a:t>Описание</a:t>
            </a:r>
          </a:p>
          <a:p>
            <a:pPr eaLnBrk="1" hangingPunct="1">
              <a:defRPr/>
            </a:pPr>
            <a:r>
              <a:rPr lang="ru-RU" sz="4400" b="1" i="1" smtClean="0"/>
              <a:t>Рассуждение</a:t>
            </a:r>
          </a:p>
          <a:p>
            <a:pPr eaLnBrk="1" hangingPunct="1">
              <a:defRPr/>
            </a:pPr>
            <a:endParaRPr lang="ru-RU" sz="4400" b="1" i="1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6" dur="1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9" dur="1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4" dur="1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9" dur="1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  <p:bldP spid="132098" grpId="1"/>
      <p:bldP spid="132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16013" y="0"/>
            <a:ext cx="8385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smtClean="0"/>
              <a:t>Описание</a:t>
            </a:r>
          </a:p>
        </p:txBody>
      </p:sp>
      <p:sp>
        <p:nvSpPr>
          <p:cNvPr id="13517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50825" y="1412875"/>
            <a:ext cx="4752975" cy="4191000"/>
          </a:xfrm>
        </p:spPr>
        <p:txBody>
          <a:bodyPr/>
          <a:lstStyle/>
          <a:p>
            <a:pPr marL="0" indent="12700" eaLnBrk="1" hangingPunct="1">
              <a:buFont typeface="Wingdings" pitchFamily="2" charset="2"/>
              <a:buNone/>
              <a:defRPr/>
            </a:pPr>
            <a:r>
              <a:rPr lang="ru-RU" sz="3200" smtClean="0"/>
              <a:t>Тип текста, в котором описываются признаки предметов, явлений, животных, человека </a:t>
            </a:r>
          </a:p>
        </p:txBody>
      </p:sp>
      <p:sp>
        <p:nvSpPr>
          <p:cNvPr id="135172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5214938" y="476250"/>
            <a:ext cx="3929062" cy="4191000"/>
          </a:xfrm>
        </p:spPr>
        <p:txBody>
          <a:bodyPr/>
          <a:lstStyle/>
          <a:p>
            <a:pPr marL="0" indent="127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Пример:</a:t>
            </a:r>
          </a:p>
          <a:p>
            <a:pPr marL="0" indent="127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Осень, глубокая осень! Серое небо, низкие облака; голы и прозрачны становятся сады, рощи и леса. Старые деревья облетели, и только молодые березки сохраняют еще свои увядшие листья, блистающие золотом. Устлана земля сухими и разноцветными листьями.</a:t>
            </a:r>
          </a:p>
        </p:txBody>
      </p:sp>
      <p:pic>
        <p:nvPicPr>
          <p:cNvPr id="135173" name="Picture 5" descr="DSC_000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573463"/>
            <a:ext cx="4572000" cy="304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5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35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60350"/>
            <a:ext cx="8532813" cy="1431925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3619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492500" y="1700213"/>
            <a:ext cx="5256213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3200" smtClean="0"/>
          </a:p>
        </p:txBody>
      </p:sp>
      <p:sp>
        <p:nvSpPr>
          <p:cNvPr id="136196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916488" y="1905000"/>
            <a:ext cx="3929062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smtClean="0"/>
          </a:p>
        </p:txBody>
      </p:sp>
      <p:pic>
        <p:nvPicPr>
          <p:cNvPr id="136198" name="Picture 6" descr="0004209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6199" name="Rectangle 7"/>
          <p:cNvSpPr>
            <a:spLocks noChangeArrowheads="1"/>
          </p:cNvSpPr>
          <p:nvPr/>
        </p:nvSpPr>
        <p:spPr bwMode="auto">
          <a:xfrm>
            <a:off x="611188" y="1125538"/>
            <a:ext cx="5329237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Композиция:</a:t>
            </a:r>
          </a:p>
          <a:p>
            <a:pPr>
              <a:defRPr/>
            </a:pPr>
            <a:endParaRPr lang="ru-RU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•"/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Общее представление о предмете</a:t>
            </a:r>
          </a:p>
          <a:p>
            <a:pPr>
              <a:defRPr/>
            </a:pPr>
            <a:endParaRPr lang="ru-RU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•"/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Его характерные признаки</a:t>
            </a:r>
          </a:p>
          <a:p>
            <a:pPr>
              <a:defRPr/>
            </a:pPr>
            <a:endParaRPr lang="ru-RU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•"/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Авторская оценка предмета</a:t>
            </a:r>
          </a:p>
        </p:txBody>
      </p:sp>
      <p:sp>
        <p:nvSpPr>
          <p:cNvPr id="136200" name="Rectangle 8"/>
          <p:cNvSpPr>
            <a:spLocks noChangeArrowheads="1"/>
          </p:cNvSpPr>
          <p:nvPr/>
        </p:nvSpPr>
        <p:spPr bwMode="auto">
          <a:xfrm>
            <a:off x="395288" y="188913"/>
            <a:ext cx="8280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</a:t>
            </a:r>
            <a:r>
              <a:rPr lang="ru-RU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Описание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61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6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6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6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36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36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 to="" calcmode="lin" valueType="num">
                                      <p:cBhvr>
                                        <p:cTn id="36" dur="1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4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anim to="" calcmode="lin" valueType="num">
                                      <p:cBhvr>
                                        <p:cTn id="39" dur="1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4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anim to="" calcmode="lin" valueType="num">
                                      <p:cBhvr>
                                        <p:cTn id="42" dur="1"/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5" dur="1"/>
                                        <p:tgtEl>
                                          <p:spTgt spid="1361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8" dur="1"/>
                                        <p:tgtEl>
                                          <p:spTgt spid="136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1" dur="1"/>
                                        <p:tgtEl>
                                          <p:spTgt spid="136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4" dur="1"/>
                                        <p:tgtEl>
                                          <p:spTgt spid="136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7" dur="1"/>
                                        <p:tgtEl>
                                          <p:spTgt spid="136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0" dur="1"/>
                                        <p:tgtEl>
                                          <p:spTgt spid="136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  <p:bldP spid="136195" grpId="0" build="p"/>
      <p:bldP spid="136196" grpId="0" build="p"/>
      <p:bldP spid="136199" grpId="0" build="allAtOnce"/>
      <p:bldP spid="136200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8385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Повествование</a:t>
            </a:r>
          </a:p>
        </p:txBody>
      </p:sp>
      <p:sp>
        <p:nvSpPr>
          <p:cNvPr id="13721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95288" y="1341438"/>
            <a:ext cx="4248150" cy="4191000"/>
          </a:xfrm>
        </p:spPr>
        <p:txBody>
          <a:bodyPr/>
          <a:lstStyle/>
          <a:p>
            <a:pPr marL="0" indent="127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200" smtClean="0"/>
              <a:t>Тип текста, в котором описываются события в определенной последовательности</a:t>
            </a:r>
          </a:p>
        </p:txBody>
      </p:sp>
      <p:sp>
        <p:nvSpPr>
          <p:cNvPr id="137220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5105400" y="836613"/>
            <a:ext cx="4038600" cy="4924425"/>
          </a:xfrm>
        </p:spPr>
        <p:txBody>
          <a:bodyPr/>
          <a:lstStyle/>
          <a:p>
            <a:pPr marL="0" indent="127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Пример:</a:t>
            </a:r>
          </a:p>
          <a:p>
            <a:pPr marL="0" indent="127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В десять часов утра обе армии сошлись на ружейный выстрел, и по всей линии открылся огонь. Затем войска бросились врукопашную; первое столкновение произошло на левом фланге русской пехоты; правый фланг шведской пехоты бросился на русских и опрокинул батальон Новгородского полка; в нашей линии образовался прорыв. Петр Великий, заметив опасность, взял батальон второй линии и лично повел его на неприятеля. </a:t>
            </a:r>
          </a:p>
          <a:p>
            <a:pPr marL="0" indent="12700" eaLnBrk="1" hangingPunct="1">
              <a:lnSpc>
                <a:spcPct val="80000"/>
              </a:lnSpc>
              <a:defRPr/>
            </a:pPr>
            <a:endParaRPr lang="ru-RU" sz="2400" smtClean="0"/>
          </a:p>
        </p:txBody>
      </p:sp>
      <p:graphicFrame>
        <p:nvGraphicFramePr>
          <p:cNvPr id="137221" name="Object 5"/>
          <p:cNvGraphicFramePr>
            <a:graphicFrameLocks noChangeAspect="1"/>
          </p:cNvGraphicFramePr>
          <p:nvPr/>
        </p:nvGraphicFramePr>
        <p:xfrm>
          <a:off x="250825" y="3789363"/>
          <a:ext cx="4176713" cy="2617787"/>
        </p:xfrm>
        <a:graphic>
          <a:graphicData uri="http://schemas.openxmlformats.org/presentationml/2006/ole">
            <p:oleObj spid="_x0000_s1026" name="Clip" r:id="rId3" imgW="7968600" imgH="4998600" progId="MS_ClipArt_Gallery.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37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1" dur="1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4" dur="1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7" dur="1"/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2" dur="1"/>
                                        <p:tgtEl>
                                          <p:spTgt spid="137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5" dur="1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  <p:bldP spid="137218" grpId="1"/>
      <p:bldP spid="137219" grpId="0" build="p"/>
      <p:bldP spid="137220" grpId="0" build="p"/>
      <p:bldP spid="137220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6" name="Picture 6" descr="0001400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3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247" name="Rectangle 7"/>
          <p:cNvSpPr>
            <a:spLocks noRot="1" noChangeArrowheads="1"/>
          </p:cNvSpPr>
          <p:nvPr/>
        </p:nvSpPr>
        <p:spPr bwMode="auto">
          <a:xfrm>
            <a:off x="1258888" y="1557338"/>
            <a:ext cx="68421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Композиционные особенности: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 структуре повествования выделяют: экспозицию, завязку, развитие действия, развязку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События передаются в прямой ил обратной хронологической последовательности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Повествование ведется от 1 или 3 лица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8248" name="Rectangle 8"/>
          <p:cNvSpPr>
            <a:spLocks noRot="1" noChangeArrowheads="1"/>
          </p:cNvSpPr>
          <p:nvPr/>
        </p:nvSpPr>
        <p:spPr bwMode="auto">
          <a:xfrm>
            <a:off x="395288" y="476250"/>
            <a:ext cx="8456612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Повествование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8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38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38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38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0" dur="1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3" dur="1"/>
                                        <p:tgtEl>
                                          <p:spTgt spid="138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6" dur="1"/>
                                        <p:tgtEl>
                                          <p:spTgt spid="138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9" dur="1"/>
                                        <p:tgtEl>
                                          <p:spTgt spid="138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2" dur="1"/>
                                        <p:tgtEl>
                                          <p:spTgt spid="138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5" dur="1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7" grpId="0" build="allAtOnce"/>
      <p:bldP spid="138248" grpId="0"/>
      <p:bldP spid="13824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7389813"/>
            <a:ext cx="8385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Рассуждение</a:t>
            </a:r>
          </a:p>
        </p:txBody>
      </p:sp>
      <p:sp>
        <p:nvSpPr>
          <p:cNvPr id="13926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5214938" y="7389813"/>
            <a:ext cx="3929062" cy="4191000"/>
          </a:xfrm>
        </p:spPr>
        <p:txBody>
          <a:bodyPr/>
          <a:lstStyle/>
          <a:p>
            <a:pPr marL="0" indent="127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Тип текста, в котором утверждается или отрицается какое-то явление, понятие, факт.</a:t>
            </a:r>
          </a:p>
        </p:txBody>
      </p:sp>
      <p:pic>
        <p:nvPicPr>
          <p:cNvPr id="139270" name="Picture 6" descr="MPj04307280000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9271" name="Object 7"/>
          <p:cNvGraphicFramePr>
            <a:graphicFrameLocks noChangeAspect="1"/>
          </p:cNvGraphicFramePr>
          <p:nvPr/>
        </p:nvGraphicFramePr>
        <p:xfrm>
          <a:off x="611188" y="3573463"/>
          <a:ext cx="3667125" cy="2971800"/>
        </p:xfrm>
        <a:graphic>
          <a:graphicData uri="http://schemas.openxmlformats.org/presentationml/2006/ole">
            <p:oleObj spid="_x0000_s2050" name="Clip" r:id="rId4" imgW="630000" imgH="643680" progId="MS_ClipArt_Gallery.2">
              <p:embed/>
            </p:oleObj>
          </a:graphicData>
        </a:graphic>
      </p:graphicFrame>
      <p:sp>
        <p:nvSpPr>
          <p:cNvPr id="139272" name="Rectangle 8"/>
          <p:cNvSpPr>
            <a:spLocks noRot="1" noChangeArrowheads="1"/>
          </p:cNvSpPr>
          <p:nvPr/>
        </p:nvSpPr>
        <p:spPr bwMode="auto">
          <a:xfrm>
            <a:off x="0" y="-315913"/>
            <a:ext cx="8385175" cy="1431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Рассуждение</a:t>
            </a:r>
          </a:p>
        </p:txBody>
      </p:sp>
      <p:sp>
        <p:nvSpPr>
          <p:cNvPr id="139273" name="Rectangle 9"/>
          <p:cNvSpPr>
            <a:spLocks noRot="1" noChangeArrowheads="1"/>
          </p:cNvSpPr>
          <p:nvPr/>
        </p:nvSpPr>
        <p:spPr bwMode="auto">
          <a:xfrm>
            <a:off x="4067175" y="836613"/>
            <a:ext cx="4897438" cy="557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indent="127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Пример:</a:t>
            </a:r>
          </a:p>
          <a:p>
            <a:pPr indent="127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Странная вещь – книга. Есть в ней что-то загадочное, даже мистическое. Стоит она на полке тихо, спокойно, как и многие другие предметы в вашей комнате. Но вот вы берете ее в руки, открываете, читаете, закрываете, ставите на полку и…все? А разве в вас что-то не переменилось? Разве после прочтения книги не звучала в вашей душе какая-то новая струнка? Книга… Это ведь кусочек духовного опыта человечества. Читая, мы вольно или невольно перерабатываем этот опыт. В общем, с помощью книги мы самосовершенствуемся</a:t>
            </a: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.</a:t>
            </a:r>
          </a:p>
        </p:txBody>
      </p:sp>
      <p:sp>
        <p:nvSpPr>
          <p:cNvPr id="139275" name="Rectangle 11"/>
          <p:cNvSpPr>
            <a:spLocks noRot="1" noChangeArrowheads="1"/>
          </p:cNvSpPr>
          <p:nvPr/>
        </p:nvSpPr>
        <p:spPr bwMode="auto">
          <a:xfrm>
            <a:off x="323850" y="1268413"/>
            <a:ext cx="3929063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indent="127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Тип текста, в котором утверждается или отрицается какое-то явление, понятие, факт.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92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9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39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39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4" dur="1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7" dur="1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0" dur="1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3" dur="1"/>
                                        <p:tgtEl>
                                          <p:spTgt spid="1392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139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9" dur="1"/>
                                        <p:tgtEl>
                                          <p:spTgt spid="139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139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  <p:bldP spid="139272" grpId="0"/>
      <p:bldP spid="139272" grpId="1"/>
      <p:bldP spid="139273" grpId="0" build="allAtOnce"/>
      <p:bldP spid="139275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4" name="Picture 6" descr="0004098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0295" name="Rectangle 7"/>
          <p:cNvSpPr>
            <a:spLocks noRot="1" noChangeArrowheads="1"/>
          </p:cNvSpPr>
          <p:nvPr/>
        </p:nvSpPr>
        <p:spPr bwMode="auto">
          <a:xfrm>
            <a:off x="971550" y="2205038"/>
            <a:ext cx="66960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Композиция: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Тезис (мысль, требующая доказательств)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Аргументы (доказательства или опровержения)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Вывод (заключение по поводу тезиса)</a:t>
            </a:r>
          </a:p>
        </p:txBody>
      </p:sp>
      <p:sp>
        <p:nvSpPr>
          <p:cNvPr id="140297" name="Rectangle 9"/>
          <p:cNvSpPr>
            <a:spLocks noRot="1" noChangeArrowheads="1"/>
          </p:cNvSpPr>
          <p:nvPr/>
        </p:nvSpPr>
        <p:spPr bwMode="auto">
          <a:xfrm>
            <a:off x="1403350" y="260350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6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Рассуждение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0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0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40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40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40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0" dur="1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3" dur="1"/>
                                        <p:tgtEl>
                                          <p:spTgt spid="140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6" dur="1"/>
                                        <p:tgtEl>
                                          <p:spTgt spid="140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9" dur="1"/>
                                        <p:tgtEl>
                                          <p:spTgt spid="140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2" dur="1"/>
                                        <p:tgtEl>
                                          <p:spTgt spid="140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5" grpId="0" build="allAtOnce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алют">
  <a:themeElements>
    <a:clrScheme name="Салют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479</TotalTime>
  <Words>494</Words>
  <Application>Microsoft PowerPoint</Application>
  <PresentationFormat>Экран (4:3)</PresentationFormat>
  <Paragraphs>128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Tahoma</vt:lpstr>
      <vt:lpstr>Arial</vt:lpstr>
      <vt:lpstr>Wingdings</vt:lpstr>
      <vt:lpstr>Calibri</vt:lpstr>
      <vt:lpstr>Arial Black</vt:lpstr>
      <vt:lpstr>Times New Roman</vt:lpstr>
      <vt:lpstr>Blends</vt:lpstr>
      <vt:lpstr>Трава</vt:lpstr>
      <vt:lpstr>Салют</vt:lpstr>
      <vt:lpstr>Microsoft Clip Gallery</vt:lpstr>
      <vt:lpstr>Слайд 1</vt:lpstr>
      <vt:lpstr>Слайд 2</vt:lpstr>
      <vt:lpstr>Функционально-смысловые                типы речи</vt:lpstr>
      <vt:lpstr>Описание</vt:lpstr>
      <vt:lpstr>Слайд 5</vt:lpstr>
      <vt:lpstr>Повествование</vt:lpstr>
      <vt:lpstr>Слайд 7</vt:lpstr>
      <vt:lpstr>Рассуждение</vt:lpstr>
      <vt:lpstr>Слайд 9</vt:lpstr>
      <vt:lpstr>    Домашнее задание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школа</cp:lastModifiedBy>
  <cp:revision>30</cp:revision>
  <cp:lastPrinted>1601-01-01T00:00:00Z</cp:lastPrinted>
  <dcterms:created xsi:type="dcterms:W3CDTF">2008-04-08T13:00:48Z</dcterms:created>
  <dcterms:modified xsi:type="dcterms:W3CDTF">2017-01-22T11:21:30Z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