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2" r:id="rId4"/>
    <p:sldId id="264" r:id="rId5"/>
    <p:sldId id="280" r:id="rId6"/>
    <p:sldId id="268" r:id="rId7"/>
    <p:sldId id="279" r:id="rId8"/>
    <p:sldId id="263" r:id="rId9"/>
    <p:sldId id="270" r:id="rId10"/>
    <p:sldId id="271" r:id="rId11"/>
    <p:sldId id="272" r:id="rId12"/>
    <p:sldId id="282" r:id="rId13"/>
    <p:sldId id="274" r:id="rId14"/>
    <p:sldId id="283" r:id="rId15"/>
    <p:sldId id="266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A584-D937-4BCD-BAEB-89379A5B67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9A0E-259B-4363-A64A-103AFC5C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8AC4A-993F-4F61-9745-C05A11389FBE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A5B0-AF36-4F0E-97BD-27D1B9470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4A5B0-AF36-4F0E-97BD-27D1B9470F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3D8DCB-2EDC-498C-8757-5C5C5FEDB98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96675D-32BA-40D1-B876-9333A2FE03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Экскурсия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по</a:t>
            </a:r>
          </a:p>
          <a:p>
            <a:r>
              <a:rPr lang="ru-RU" sz="4800" dirty="0">
                <a:solidFill>
                  <a:schemeClr val="tx1"/>
                </a:solidFill>
              </a:rPr>
              <a:t>г</a:t>
            </a:r>
            <a:r>
              <a:rPr lang="ru-RU" sz="4800" dirty="0" smtClean="0">
                <a:solidFill>
                  <a:schemeClr val="tx1"/>
                </a:solidFill>
              </a:rPr>
              <a:t>ороду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Таштаголу</a:t>
            </a:r>
          </a:p>
          <a:p>
            <a:endParaRPr lang="ru-RU" dirty="0"/>
          </a:p>
        </p:txBody>
      </p:sp>
    </p:spTree>
  </p:cSld>
  <p:clrMapOvr>
    <a:masterClrMapping/>
  </p:clrMapOvr>
  <p:transition advTm="2293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n_Tashtagol_pamyat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7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61112_1245[0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2865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8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ram_v_g.tashtago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0697-tashtag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63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-500090"/>
            <a:ext cx="8501122" cy="73580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35420521_tashtag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712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61112_13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7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4b82080197808ff48a3c81827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2" y="0"/>
            <a:ext cx="91543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7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2" y="-1095409"/>
            <a:ext cx="6857999" cy="904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5</Words>
  <Application>Microsoft Office PowerPoint</Application>
  <PresentationFormat>Экран (4:3)</PresentationFormat>
  <Paragraphs>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Экскурсия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</dc:title>
  <dc:creator>user</dc:creator>
  <cp:lastModifiedBy>школа</cp:lastModifiedBy>
  <cp:revision>30</cp:revision>
  <dcterms:created xsi:type="dcterms:W3CDTF">2012-11-27T20:26:56Z</dcterms:created>
  <dcterms:modified xsi:type="dcterms:W3CDTF">2017-04-02T13:56:27Z</dcterms:modified>
</cp:coreProperties>
</file>