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B155-BB40-41DE-811D-3E58C4BB7899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30E2-EBFA-4542-86B3-81DC55A57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Древняя </a:t>
            </a: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усь в картинах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А.А. Шишкина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arja-zarja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50109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c3998_c1ac024b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928718"/>
            <a:ext cx="9468544" cy="799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5486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cdff7_b17845a6_X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368484"/>
            <a:ext cx="9144000" cy="7226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fe210aa709bcb655278a1e44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8582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b5fb697cba7afe7c13212a11da53d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568545.65nzzv1w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2e0cadd9d81e4b89f48b5b15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Древняя Русь в картинах А.А. Шишкина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русь в картинах А.А. Шишкина</dc:title>
  <dc:creator>User</dc:creator>
  <cp:lastModifiedBy>школа</cp:lastModifiedBy>
  <cp:revision>8</cp:revision>
  <dcterms:created xsi:type="dcterms:W3CDTF">2016-09-25T14:07:28Z</dcterms:created>
  <dcterms:modified xsi:type="dcterms:W3CDTF">2017-01-27T15:26:02Z</dcterms:modified>
</cp:coreProperties>
</file>