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70" d="100"/>
          <a:sy n="70" d="100"/>
        </p:scale>
        <p:origin x="-105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63D5-5708-4A6C-9710-58E21F8896A4}" type="datetimeFigureOut">
              <a:rPr lang="ru-RU" smtClean="0"/>
              <a:pPr/>
              <a:t>27.01.2017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88500FE-67C0-4987-8652-2DBD1CB0BA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63D5-5708-4A6C-9710-58E21F8896A4}" type="datetimeFigureOut">
              <a:rPr lang="ru-RU" smtClean="0"/>
              <a:pPr/>
              <a:t>27.01.2017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500FE-67C0-4987-8652-2DBD1CB0BA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88500FE-67C0-4987-8652-2DBD1CB0BA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63D5-5708-4A6C-9710-58E21F8896A4}" type="datetimeFigureOut">
              <a:rPr lang="ru-RU" smtClean="0"/>
              <a:pPr/>
              <a:t>27.01.2017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63D5-5708-4A6C-9710-58E21F8896A4}" type="datetimeFigureOut">
              <a:rPr lang="ru-RU" smtClean="0"/>
              <a:pPr/>
              <a:t>27.01.2017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88500FE-67C0-4987-8652-2DBD1CB0BA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63D5-5708-4A6C-9710-58E21F8896A4}" type="datetimeFigureOut">
              <a:rPr lang="ru-RU" smtClean="0"/>
              <a:pPr/>
              <a:t>27.01.2017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88500FE-67C0-4987-8652-2DBD1CB0BA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5863D5-5708-4A6C-9710-58E21F8896A4}" type="datetimeFigureOut">
              <a:rPr lang="ru-RU" smtClean="0"/>
              <a:pPr/>
              <a:t>27.01.2017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500FE-67C0-4987-8652-2DBD1CB0BA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63D5-5708-4A6C-9710-58E21F8896A4}" type="datetimeFigureOut">
              <a:rPr lang="ru-RU" smtClean="0"/>
              <a:pPr/>
              <a:t>27.01.2017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88500FE-67C0-4987-8652-2DBD1CB0BA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63D5-5708-4A6C-9710-58E21F8896A4}" type="datetimeFigureOut">
              <a:rPr lang="ru-RU" smtClean="0"/>
              <a:pPr/>
              <a:t>27.01.2017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88500FE-67C0-4987-8652-2DBD1CB0BA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63D5-5708-4A6C-9710-58E21F8896A4}" type="datetimeFigureOut">
              <a:rPr lang="ru-RU" smtClean="0"/>
              <a:pPr/>
              <a:t>27.01.2017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88500FE-67C0-4987-8652-2DBD1CB0BA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88500FE-67C0-4987-8652-2DBD1CB0BA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63D5-5708-4A6C-9710-58E21F8896A4}" type="datetimeFigureOut">
              <a:rPr lang="ru-RU" smtClean="0"/>
              <a:pPr/>
              <a:t>27.01.2017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88500FE-67C0-4987-8652-2DBD1CB0BA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5863D5-5708-4A6C-9710-58E21F8896A4}" type="datetimeFigureOut">
              <a:rPr lang="ru-RU" smtClean="0"/>
              <a:pPr/>
              <a:t>27.01.2017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5863D5-5708-4A6C-9710-58E21F8896A4}" type="datetimeFigureOut">
              <a:rPr lang="ru-RU" smtClean="0"/>
              <a:pPr/>
              <a:t>27.01.2017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88500FE-67C0-4987-8652-2DBD1CB0BA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0%D0%BA%D0%B0%D0%B4%D0%B5%D0%BC%D0%B8%D0%B7%D0%BC" TargetMode="External"/><Relationship Id="rId2" Type="http://schemas.openxmlformats.org/officeDocument/2006/relationships/hyperlink" Target="https://ru.wikipedia.org/wiki/%D0%A2%D0%B0%D0%BC%D0%B1%D0%BE%D0%B2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s://ru.wikipedia.org/wiki/%D0%94%D1%80%D0%B5%D0%B2%D0%BD%D0%B5%D1%80%D1%83%D1%81%D1%81%D0%BA%D0%BE%D0%B5_%D0%B3%D0%BE%D1%81%D1%83%D0%B4%D0%B0%D1%80%D1%81%D1%82%D0%B2%D0%BE" TargetMode="External"/><Relationship Id="rId4" Type="http://schemas.openxmlformats.org/officeDocument/2006/relationships/hyperlink" Target="https://ru.wikipedia.org/wiki/%D0%A0%D1%83%D1%81%D1%81%D0%BA%D0%B8%D0%B9_%D1%84%D0%BE%D0%BB%D1%8C%D0%BA%D0%BB%D0%BE%D1%80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Древняя Русь на картинах известных художников 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183880" cy="1584176"/>
          </a:xfrm>
        </p:spPr>
        <p:txBody>
          <a:bodyPr>
            <a:normAutofit/>
          </a:bodyPr>
          <a:lstStyle/>
          <a:p>
            <a:pPr algn="ctr"/>
            <a:r>
              <a:rPr lang="ru-RU" sz="4400" i="1" u="sng" dirty="0" smtClean="0"/>
              <a:t>Спасибо, за внимание! </a:t>
            </a:r>
            <a:endParaRPr lang="ru-RU" sz="4400" i="1" u="sng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581128"/>
            <a:ext cx="8183880" cy="1237888"/>
          </a:xfrm>
        </p:spPr>
        <p:txBody>
          <a:bodyPr>
            <a:normAutofit/>
          </a:bodyPr>
          <a:lstStyle/>
          <a:p>
            <a:pPr algn="ctr"/>
            <a:r>
              <a:rPr lang="ru-RU" i="1" u="sng" dirty="0" smtClean="0"/>
              <a:t>«Древняя Русь» </a:t>
            </a:r>
            <a:br>
              <a:rPr lang="ru-RU" i="1" u="sng" dirty="0" smtClean="0"/>
            </a:br>
            <a:r>
              <a:rPr lang="ru-RU" i="1" u="sng" dirty="0" smtClean="0"/>
              <a:t>Василий Кандинский </a:t>
            </a:r>
            <a:endParaRPr lang="ru-RU" i="1" u="sng" dirty="0"/>
          </a:p>
        </p:txBody>
      </p:sp>
      <p:pic>
        <p:nvPicPr>
          <p:cNvPr id="4" name="Содержимое 3" descr="литература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539552" y="548680"/>
            <a:ext cx="8103010" cy="4032448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Кандинский Василий Васильевич</a:t>
            </a:r>
          </a:p>
          <a:p>
            <a:r>
              <a:rPr lang="ru-RU" dirty="0" smtClean="0"/>
              <a:t>Российский художник</a:t>
            </a:r>
          </a:p>
          <a:p>
            <a:r>
              <a:rPr lang="ru-RU" dirty="0" smtClean="0"/>
              <a:t>Русский живописец, график и теоретик изобразительного искусства, один из основоположников абстракционизма. Был одним из основателей группы «Синий всадник», преподавателем в </a:t>
            </a:r>
            <a:r>
              <a:rPr lang="ru-RU" dirty="0" err="1" smtClean="0"/>
              <a:t>Баухаусе</a:t>
            </a:r>
            <a:r>
              <a:rPr lang="ru-RU" dirty="0" smtClean="0"/>
              <a:t>. Родился в Москве, получил основное музыкальное и художественное образование.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ru-RU" i="1" u="sng" dirty="0" smtClean="0"/>
              <a:t>«Великая Русь» </a:t>
            </a:r>
            <a:br>
              <a:rPr lang="ru-RU" i="1" u="sng" dirty="0" smtClean="0"/>
            </a:br>
            <a:r>
              <a:rPr lang="ru-RU" i="1" u="sng" dirty="0" smtClean="0"/>
              <a:t>Борис Ольшанский</a:t>
            </a:r>
            <a:endParaRPr lang="ru-RU" i="1" u="sng" dirty="0"/>
          </a:p>
        </p:txBody>
      </p:sp>
      <p:pic>
        <p:nvPicPr>
          <p:cNvPr id="4" name="Содержимое 3" descr="ЛИТРААААА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1430017" y="1527175"/>
            <a:ext cx="6247453" cy="4572000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48680"/>
            <a:ext cx="5653256" cy="5486360"/>
          </a:xfrm>
        </p:spPr>
        <p:txBody>
          <a:bodyPr>
            <a:noAutofit/>
          </a:bodyPr>
          <a:lstStyle/>
          <a:p>
            <a:r>
              <a:rPr lang="ru-RU" sz="2000" b="0" dirty="0" err="1" smtClean="0">
                <a:solidFill>
                  <a:schemeClr val="tx1"/>
                </a:solidFill>
              </a:rPr>
              <a:t>Ольшанскй</a:t>
            </a:r>
            <a:r>
              <a:rPr lang="ru-RU" sz="2000" b="0" dirty="0" smtClean="0">
                <a:solidFill>
                  <a:schemeClr val="tx1"/>
                </a:solidFill>
              </a:rPr>
              <a:t> Борис Михайлович (25 февраля 1956, </a:t>
            </a:r>
            <a:r>
              <a:rPr lang="ru-RU" sz="2000" b="0" dirty="0" smtClean="0">
                <a:solidFill>
                  <a:schemeClr val="tx1"/>
                </a:solidFill>
                <a:hlinkClick r:id="rId2" tooltip="Тамбов"/>
              </a:rPr>
              <a:t>Тамбов</a:t>
            </a:r>
            <a:r>
              <a:rPr lang="ru-RU" sz="2000" b="0" dirty="0" smtClean="0">
                <a:solidFill>
                  <a:schemeClr val="tx1"/>
                </a:solidFill>
              </a:rPr>
              <a:t>) — русский художник - </a:t>
            </a:r>
            <a:r>
              <a:rPr lang="ru-RU" sz="2000" b="0" dirty="0" err="1" smtClean="0">
                <a:solidFill>
                  <a:schemeClr val="tx1"/>
                </a:solidFill>
              </a:rPr>
              <a:t>славянист</a:t>
            </a:r>
            <a:r>
              <a:rPr lang="ru-RU" sz="2000" b="0" dirty="0" smtClean="0">
                <a:solidFill>
                  <a:schemeClr val="tx1"/>
                </a:solidFill>
              </a:rPr>
              <a:t>, продолжатель традиций </a:t>
            </a:r>
            <a:r>
              <a:rPr lang="ru-RU" sz="2000" b="0" dirty="0" smtClean="0">
                <a:solidFill>
                  <a:schemeClr val="tx1"/>
                </a:solidFill>
                <a:hlinkClick r:id="rId3" tooltip="Академизм"/>
              </a:rPr>
              <a:t>русской школы живописи</a:t>
            </a:r>
            <a:r>
              <a:rPr lang="ru-RU" sz="2000" b="0" dirty="0" smtClean="0">
                <a:solidFill>
                  <a:schemeClr val="tx1"/>
                </a:solidFill>
              </a:rPr>
              <a:t>, автор более 300 картин. </a:t>
            </a:r>
            <a:br>
              <a:rPr lang="ru-RU" sz="2000" b="0" dirty="0" smtClean="0">
                <a:solidFill>
                  <a:schemeClr val="tx1"/>
                </a:solidFill>
              </a:rPr>
            </a:br>
            <a:r>
              <a:rPr lang="ru-RU" sz="2000" b="0" dirty="0" smtClean="0">
                <a:solidFill>
                  <a:schemeClr val="tx1"/>
                </a:solidFill>
              </a:rPr>
              <a:t>Творчество Ольшанского отображает </a:t>
            </a:r>
            <a:r>
              <a:rPr lang="ru-RU" sz="2000" b="0" dirty="0" smtClean="0">
                <a:solidFill>
                  <a:schemeClr val="tx1"/>
                </a:solidFill>
                <a:hlinkClick r:id="rId4" tooltip="Русский фольклор"/>
              </a:rPr>
              <a:t>русский фольклор</a:t>
            </a:r>
            <a:r>
              <a:rPr lang="ru-RU" sz="2000" b="0" dirty="0" smtClean="0">
                <a:solidFill>
                  <a:schemeClr val="tx1"/>
                </a:solidFill>
              </a:rPr>
              <a:t>. В своих работах художник старается представить повседневную жизнь людей </a:t>
            </a:r>
            <a:r>
              <a:rPr lang="ru-RU" sz="2000" b="0" dirty="0" smtClean="0">
                <a:solidFill>
                  <a:schemeClr val="tx1"/>
                </a:solidFill>
                <a:hlinkClick r:id="rId5" tooltip="Древнерусское государство"/>
              </a:rPr>
              <a:t>дохристианской Руси</a:t>
            </a:r>
            <a:r>
              <a:rPr lang="ru-RU" sz="2000" b="0" dirty="0" smtClean="0">
                <a:solidFill>
                  <a:schemeClr val="tx1"/>
                </a:solidFill>
              </a:rPr>
              <a:t>. </a:t>
            </a:r>
            <a:br>
              <a:rPr lang="ru-RU" sz="2000" b="0" dirty="0" smtClean="0">
                <a:solidFill>
                  <a:schemeClr val="tx1"/>
                </a:solidFill>
              </a:rPr>
            </a:br>
            <a:r>
              <a:rPr lang="ru-RU" sz="2000" b="0" dirty="0" smtClean="0">
                <a:solidFill>
                  <a:schemeClr val="tx1"/>
                </a:solidFill>
              </a:rPr>
              <a:t>Многие его работы посвящены батальным сценам. </a:t>
            </a:r>
            <a:r>
              <a:rPr lang="ru-RU" sz="1400" b="0" dirty="0" smtClean="0"/>
              <a:t/>
            </a:r>
            <a:br>
              <a:rPr lang="ru-RU" sz="1400" b="0" dirty="0" smtClean="0"/>
            </a:br>
            <a:endParaRPr lang="ru-RU" sz="1400" dirty="0"/>
          </a:p>
        </p:txBody>
      </p:sp>
      <p:pic>
        <p:nvPicPr>
          <p:cNvPr id="4" name="Содержимое 3" descr="006-01.jpg"/>
          <p:cNvPicPr>
            <a:picLocks noGrp="1" noChangeAspect="1"/>
          </p:cNvPicPr>
          <p:nvPr>
            <p:ph sz="quarter" idx="1"/>
          </p:nvPr>
        </p:nvPicPr>
        <p:blipFill>
          <a:blip r:embed="rId6" cstate="print"/>
          <a:stretch>
            <a:fillRect/>
          </a:stretch>
        </p:blipFill>
        <p:spPr>
          <a:xfrm>
            <a:off x="6143636" y="0"/>
            <a:ext cx="2783300" cy="36622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45224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ru-RU" sz="3200" i="1" u="sng" dirty="0" smtClean="0">
                <a:solidFill>
                  <a:schemeClr val="tx1"/>
                </a:solidFill>
              </a:rPr>
              <a:t>«Пробуждение» </a:t>
            </a:r>
            <a:r>
              <a:rPr lang="ru-RU" sz="3200" i="1" u="sng" dirty="0" smtClean="0">
                <a:solidFill>
                  <a:schemeClr val="tx1"/>
                </a:solidFill>
              </a:rPr>
              <a:t> </a:t>
            </a:r>
            <a:r>
              <a:rPr lang="ru-RU" sz="3200" i="1" u="sng" dirty="0" err="1" smtClean="0">
                <a:solidFill>
                  <a:schemeClr val="tx1"/>
                </a:solidFill>
              </a:rPr>
              <a:t>Угланов</a:t>
            </a:r>
            <a:r>
              <a:rPr lang="ru-RU" sz="3200" i="1" u="sng" dirty="0" smtClean="0">
                <a:solidFill>
                  <a:schemeClr val="tx1"/>
                </a:solidFill>
              </a:rPr>
              <a:t> </a:t>
            </a:r>
            <a:r>
              <a:rPr lang="ru-RU" sz="3200" i="1" u="sng" dirty="0" smtClean="0">
                <a:solidFill>
                  <a:schemeClr val="tx1"/>
                </a:solidFill>
              </a:rPr>
              <a:t>Александр </a:t>
            </a:r>
            <a:endParaRPr lang="ru-RU" sz="3200" i="1" u="sng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МММММММММММММММММММММММММ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929686" cy="59781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620688"/>
            <a:ext cx="3970784" cy="5414352"/>
          </a:xfrm>
        </p:spPr>
        <p:txBody>
          <a:bodyPr>
            <a:normAutofit/>
          </a:bodyPr>
          <a:lstStyle/>
          <a:p>
            <a:r>
              <a:rPr lang="ru-RU" i="1" u="sng" dirty="0" smtClean="0"/>
              <a:t>«Древняя Русь»</a:t>
            </a:r>
            <a:br>
              <a:rPr lang="ru-RU" i="1" u="sng" dirty="0" smtClean="0"/>
            </a:br>
            <a:r>
              <a:rPr lang="ru-RU" i="1" u="sng" dirty="0" smtClean="0"/>
              <a:t/>
            </a:r>
            <a:br>
              <a:rPr lang="ru-RU" i="1" u="sng" dirty="0" smtClean="0"/>
            </a:br>
            <a:r>
              <a:rPr lang="ru-RU" i="1" u="sng" dirty="0" smtClean="0"/>
              <a:t/>
            </a:r>
            <a:br>
              <a:rPr lang="ru-RU" i="1" u="sng" dirty="0" smtClean="0"/>
            </a:br>
            <a:r>
              <a:rPr lang="ru-RU" i="1" u="sng" dirty="0" smtClean="0"/>
              <a:t>Андрей Шишкин </a:t>
            </a:r>
            <a:br>
              <a:rPr lang="ru-RU" i="1" u="sng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КАРТИНАА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285720" y="305740"/>
            <a:ext cx="4572032" cy="60707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534400" cy="758952"/>
          </a:xfrm>
        </p:spPr>
        <p:txBody>
          <a:bodyPr>
            <a:normAutofit/>
          </a:bodyPr>
          <a:lstStyle/>
          <a:p>
            <a:pPr algn="ctr"/>
            <a:r>
              <a:rPr lang="ru-RU" sz="2800" i="1" u="sng" dirty="0" smtClean="0"/>
              <a:t>«Константин Маковский» </a:t>
            </a:r>
            <a:r>
              <a:rPr lang="ru-RU" sz="2800" i="1" u="sng" dirty="0" err="1" smtClean="0"/>
              <a:t>Дуванова</a:t>
            </a:r>
            <a:r>
              <a:rPr lang="ru-RU" sz="2800" i="1" u="sng" dirty="0" smtClean="0"/>
              <a:t> </a:t>
            </a:r>
            <a:r>
              <a:rPr lang="ru-RU" sz="2800" i="1" u="sng" dirty="0" smtClean="0"/>
              <a:t>Е. </a:t>
            </a:r>
            <a:endParaRPr lang="ru-RU" sz="2800" i="1" u="sng" dirty="0"/>
          </a:p>
        </p:txBody>
      </p:sp>
      <p:pic>
        <p:nvPicPr>
          <p:cNvPr id="4" name="Содержимое 3" descr=",,,,,,,,,,,,,,,,,,,,,,,,,,,,,,,,,,,,,,,,,,,,,,,,,,,,,,,,,,,,,,,,,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781926"/>
            <a:ext cx="9144000" cy="62619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408642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ru-RU" i="1" u="sng" dirty="0" smtClean="0"/>
              <a:t>«Три богатыря</a:t>
            </a:r>
            <a:r>
              <a:rPr lang="ru-RU" i="1" u="sng" dirty="0" smtClean="0"/>
              <a:t>» Васнецов </a:t>
            </a:r>
            <a:r>
              <a:rPr lang="ru-RU" i="1" u="sng" dirty="0" smtClean="0"/>
              <a:t>Виктор </a:t>
            </a:r>
            <a:endParaRPr lang="ru-RU" i="1" u="sng" dirty="0"/>
          </a:p>
        </p:txBody>
      </p:sp>
      <p:pic>
        <p:nvPicPr>
          <p:cNvPr id="4" name="Содержимое 3" descr="ВАсницов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914400"/>
            <a:ext cx="9144000" cy="5943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50</TotalTime>
  <Words>85</Words>
  <Application>Microsoft Office PowerPoint</Application>
  <PresentationFormat>Экран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Официальная</vt:lpstr>
      <vt:lpstr>Древняя Русь на картинах известных художников </vt:lpstr>
      <vt:lpstr>«Древняя Русь»  Василий Кандинский </vt:lpstr>
      <vt:lpstr>Слайд 3</vt:lpstr>
      <vt:lpstr>«Великая Русь»  Борис Ольшанский</vt:lpstr>
      <vt:lpstr>Ольшанскй Борис Михайлович (25 февраля 1956, Тамбов) — русский художник - славянист, продолжатель традиций русской школы живописи, автор более 300 картин.  Творчество Ольшанского отображает русский фольклор. В своих работах художник старается представить повседневную жизнь людей дохристианской Руси.  Многие его работы посвящены батальным сценам.  </vt:lpstr>
      <vt:lpstr>«Пробуждение»  Угланов Александр </vt:lpstr>
      <vt:lpstr>«Древняя Русь»   Андрей Шишкин    </vt:lpstr>
      <vt:lpstr>«Константин Маковский» Дуванова Е. </vt:lpstr>
      <vt:lpstr>«Три богатыря» Васнецов Виктор </vt:lpstr>
      <vt:lpstr>Спасибо, за внимание! 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Древняя Русь на картинах известных художников</dc:title>
  <dc:creator>User</dc:creator>
  <cp:lastModifiedBy>школа</cp:lastModifiedBy>
  <cp:revision>8</cp:revision>
  <dcterms:created xsi:type="dcterms:W3CDTF">2016-09-26T08:24:09Z</dcterms:created>
  <dcterms:modified xsi:type="dcterms:W3CDTF">2017-01-27T15:19:47Z</dcterms:modified>
</cp:coreProperties>
</file>