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71" r:id="rId8"/>
    <p:sldId id="261" r:id="rId9"/>
    <p:sldId id="262" r:id="rId10"/>
    <p:sldId id="264" r:id="rId11"/>
    <p:sldId id="263" r:id="rId12"/>
    <p:sldId id="266" r:id="rId13"/>
    <p:sldId id="267" r:id="rId14"/>
    <p:sldId id="268" r:id="rId15"/>
    <p:sldId id="270" r:id="rId16"/>
    <p:sldId id="269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91" autoAdjust="0"/>
    <p:restoredTop sz="97342" autoAdjust="0"/>
  </p:normalViewPr>
  <p:slideViewPr>
    <p:cSldViewPr>
      <p:cViewPr varScale="1">
        <p:scale>
          <a:sx n="72" d="100"/>
          <a:sy n="72" d="100"/>
        </p:scale>
        <p:origin x="-123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C9A4D8-51A4-410C-8D81-0290866F78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BC2131-CE21-41B1-B98A-20999A53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9A4D8-51A4-410C-8D81-0290866F78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BC2131-CE21-41B1-B98A-20999A53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C9A4D8-51A4-410C-8D81-0290866F78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BC2131-CE21-41B1-B98A-20999A53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9A4D8-51A4-410C-8D81-0290866F78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BC2131-CE21-41B1-B98A-20999A53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C9A4D8-51A4-410C-8D81-0290866F78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DBC2131-CE21-41B1-B98A-20999A53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9A4D8-51A4-410C-8D81-0290866F78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BC2131-CE21-41B1-B98A-20999A53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9A4D8-51A4-410C-8D81-0290866F78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BC2131-CE21-41B1-B98A-20999A53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9A4D8-51A4-410C-8D81-0290866F78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BC2131-CE21-41B1-B98A-20999A53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C9A4D8-51A4-410C-8D81-0290866F78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BC2131-CE21-41B1-B98A-20999A53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9A4D8-51A4-410C-8D81-0290866F78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BC2131-CE21-41B1-B98A-20999A53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9A4D8-51A4-410C-8D81-0290866F78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BC2131-CE21-41B1-B98A-20999A530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C9A4D8-51A4-410C-8D81-0290866F783D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BC2131-CE21-41B1-B98A-20999A530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«Узники</a:t>
            </a:r>
            <a:br>
              <a:rPr lang="ru-RU" dirty="0" smtClean="0"/>
            </a:br>
            <a:r>
              <a:rPr lang="ru-RU" dirty="0" smtClean="0"/>
              <a:t>    концлагерей»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467600" cy="3286148"/>
          </a:xfrm>
        </p:spPr>
        <p:txBody>
          <a:bodyPr>
            <a:normAutofit/>
          </a:bodyPr>
          <a:lstStyle/>
          <a:p>
            <a:r>
              <a:rPr lang="ru-RU" dirty="0" smtClean="0"/>
              <a:t>1941г. - 1945г. В годы Второй мировой войны десятки миллионов человек были брошены в нацистские лагеря. Только в Германии более чем в 2000 лагерях содержалось 18 миллионов человек. Люди тысячами гибли в фашистских крематориях, от голода и болезней, медицинских экспериментов, принудительного донорства.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0"/>
            <a:ext cx="7858180" cy="657227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290"/>
            <a:ext cx="7715304" cy="635798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571480"/>
            <a:ext cx="3643338" cy="8461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0"/>
            <a:ext cx="6072230" cy="68580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undesarchiv_Bild_183-H26996,_KZ_Dachau,_Verbrennungsof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7786742" cy="664371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7715304" cy="664371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7643866" cy="650085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22.jpg"/>
          <p:cNvPicPr>
            <a:picLocks noGrp="1" noChangeAspect="1"/>
          </p:cNvPicPr>
          <p:nvPr>
            <p:ph idx="1"/>
          </p:nvPr>
        </p:nvPicPr>
        <p:blipFill>
          <a:blip r:embed="rId2"/>
          <a:srcRect l="13333" r="10000"/>
          <a:stretch>
            <a:fillRect/>
          </a:stretch>
        </p:blipFill>
        <p:spPr>
          <a:xfrm>
            <a:off x="214282" y="0"/>
            <a:ext cx="8786874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85728"/>
            <a:ext cx="8215369" cy="607223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4" y="214290"/>
            <a:ext cx="9144064" cy="635798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5-015-Fashizm-v-Ital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57166"/>
            <a:ext cx="7572428" cy="623094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Концентрационные лагеря, специально оборудованные места превентивного заключения для противников нацистского режима. Были известны жестоким обращением с узниками и нечеловеческими условиями их содержания.</a:t>
            </a:r>
          </a:p>
          <a:p>
            <a:r>
              <a:rPr lang="ru-RU" dirty="0" smtClean="0"/>
              <a:t>Крематорий - был самым страшным местом в лагере, обычно туда приглашали заключённых, под предлогом осмотра у врача, когда человек раздевался, ему стреляли в спину. Таким способом в Бухенвальде были убиты многие тысячи узников. Бухенвальд был мужским лагерем.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0"/>
            <a:ext cx="792961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52"/>
            <a:ext cx="7858180" cy="6715148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</TotalTime>
  <Words>121</Words>
  <Application>Microsoft Office PowerPoint</Application>
  <PresentationFormat>Экран (4:3)</PresentationFormat>
  <Paragraphs>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«Узники     концлагерей»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«Узники     концлагерей»</dc:title>
  <dc:creator>Пользователь Windows</dc:creator>
  <cp:lastModifiedBy>школа</cp:lastModifiedBy>
  <cp:revision>10</cp:revision>
  <dcterms:created xsi:type="dcterms:W3CDTF">2015-04-17T11:02:09Z</dcterms:created>
  <dcterms:modified xsi:type="dcterms:W3CDTF">2017-04-02T11:54:08Z</dcterms:modified>
</cp:coreProperties>
</file>